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0" r:id="rId3"/>
    <p:sldId id="281" r:id="rId4"/>
    <p:sldId id="276" r:id="rId5"/>
    <p:sldId id="277" r:id="rId6"/>
    <p:sldId id="278" r:id="rId7"/>
    <p:sldId id="279" r:id="rId8"/>
    <p:sldId id="280" r:id="rId9"/>
    <p:sldId id="274" r:id="rId10"/>
    <p:sldId id="275" r:id="rId11"/>
  </p:sldIdLst>
  <p:sldSz cx="9144000" cy="6858000" type="screen4x3"/>
  <p:notesSz cx="6858000" cy="9144000"/>
  <p:embeddedFontLst>
    <p:embeddedFont>
      <p:font typeface="Aldhabi" panose="01000000000000000000" pitchFamily="2" charset="-78"/>
      <p:regular r:id="rId13"/>
    </p:embeddedFont>
    <p:embeddedFont>
      <p:font typeface="Angsana New" panose="02020603050405020304" pitchFamily="18" charset="-34"/>
      <p:regular r:id="rId14"/>
      <p:bold r:id="rId15"/>
      <p:italic r:id="rId16"/>
      <p:boldItalic r:id="rId17"/>
    </p:embeddedFont>
    <p:embeddedFont>
      <p:font typeface="Arial Black" panose="020B0A04020102020204" pitchFamily="34" charset="0"/>
      <p:regular r:id="rId18"/>
      <p:bold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352">
          <p15:clr>
            <a:srgbClr val="A4A3A4"/>
          </p15:clr>
        </p15:guide>
        <p15:guide id="2" pos="4584">
          <p15:clr>
            <a:srgbClr val="A4A3A4"/>
          </p15:clr>
        </p15:guide>
        <p15:guide id="3" pos="5616">
          <p15:clr>
            <a:srgbClr val="A4A3A4"/>
          </p15:clr>
        </p15:guide>
        <p15:guide id="4" pos="792">
          <p15:clr>
            <a:srgbClr val="A4A3A4"/>
          </p15:clr>
        </p15:guide>
        <p15:guide id="5" orient="horz" pos="984">
          <p15:clr>
            <a:srgbClr val="A4A3A4"/>
          </p15:clr>
        </p15:guide>
        <p15:guide id="6" pos="1872">
          <p15:clr>
            <a:srgbClr val="A4A3A4"/>
          </p15:clr>
        </p15:guide>
        <p15:guide id="7" pos="2016">
          <p15:clr>
            <a:srgbClr val="A4A3A4"/>
          </p15:clr>
        </p15:guide>
        <p15:guide id="8" pos="3912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7" roundtripDataSignature="AMtx7miLU3vRgMIAmNWOdkcnYm3/1gwQ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CB7464C-DF40-488C-84E3-5396903AB648}">
  <a:tblStyle styleId="{7CB7464C-DF40-488C-84E3-5396903AB64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633CB17-947F-4F3E-8AF1-CB72023171C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180" y="52"/>
      </p:cViewPr>
      <p:guideLst>
        <p:guide orient="horz" pos="2352"/>
        <p:guide pos="4584"/>
        <p:guide pos="5616"/>
        <p:guide pos="792"/>
        <p:guide orient="horz" pos="984"/>
        <p:guide pos="1872"/>
        <p:guide pos="2016"/>
        <p:guide pos="39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48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D9CD30-12C2-404E-8CDA-44112F8C7BA9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DDE237-608A-43FF-9E79-8D7CE023FD3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Angsana New" panose="02020603050405020304" pitchFamily="18" charset="-34"/>
              <a:cs typeface="Angsana New" panose="02020603050405020304" pitchFamily="18" charset="-34"/>
            </a:rPr>
            <a:t>Importance of collaboration between universities and industries</a:t>
          </a:r>
        </a:p>
      </dgm:t>
    </dgm:pt>
    <dgm:pt modelId="{3B6E64B3-CD5F-4539-B423-95357FF6175B}" type="parTrans" cxnId="{41394A6D-984C-4B7B-991E-0D7883FBA1DD}">
      <dgm:prSet/>
      <dgm:spPr/>
      <dgm:t>
        <a:bodyPr/>
        <a:lstStyle/>
        <a:p>
          <a:endParaRPr lang="en-US"/>
        </a:p>
      </dgm:t>
    </dgm:pt>
    <dgm:pt modelId="{51FA337F-4FC2-45DC-BDA1-9D7DAC64AD5E}" type="sibTrans" cxnId="{41394A6D-984C-4B7B-991E-0D7883FBA1D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BB6CA26-C869-45FD-89ED-18D804560FD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>
              <a:latin typeface="Angsana New" panose="02020603050405020304" pitchFamily="18" charset="-34"/>
              <a:cs typeface="Angsana New" panose="02020603050405020304" pitchFamily="18" charset="-34"/>
            </a:rPr>
            <a:t>Addressing the skill gaps in the workforce</a:t>
          </a:r>
        </a:p>
      </dgm:t>
    </dgm:pt>
    <dgm:pt modelId="{B95B2A98-9FCC-430E-B8C1-04906ECC4C66}" type="parTrans" cxnId="{21DD83F4-FD05-4EC4-A4CA-4B9A998B65F5}">
      <dgm:prSet/>
      <dgm:spPr/>
      <dgm:t>
        <a:bodyPr/>
        <a:lstStyle/>
        <a:p>
          <a:endParaRPr lang="en-US"/>
        </a:p>
      </dgm:t>
    </dgm:pt>
    <dgm:pt modelId="{1AF9BEB8-70D6-4057-853C-AF99DEF2F750}" type="sibTrans" cxnId="{21DD83F4-FD05-4EC4-A4CA-4B9A998B65F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F5A9F7F-0896-474C-BA81-1DF45D45D7F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>
              <a:latin typeface="Angsana New" panose="02020603050405020304" pitchFamily="18" charset="-34"/>
              <a:cs typeface="Angsana New" panose="02020603050405020304" pitchFamily="18" charset="-34"/>
            </a:rPr>
            <a:t>The impact of evolving market needs</a:t>
          </a:r>
        </a:p>
      </dgm:t>
    </dgm:pt>
    <dgm:pt modelId="{5C110AB2-15E2-438C-97EA-4BF3B0777E7F}" type="parTrans" cxnId="{AC80D43B-9C95-47AB-BDB3-548660D5C399}">
      <dgm:prSet/>
      <dgm:spPr/>
      <dgm:t>
        <a:bodyPr/>
        <a:lstStyle/>
        <a:p>
          <a:endParaRPr lang="en-US"/>
        </a:p>
      </dgm:t>
    </dgm:pt>
    <dgm:pt modelId="{BAA2C309-DE0C-4A19-AD3E-125EEE4AB395}" type="sibTrans" cxnId="{AC80D43B-9C95-47AB-BDB3-548660D5C399}">
      <dgm:prSet/>
      <dgm:spPr/>
      <dgm:t>
        <a:bodyPr/>
        <a:lstStyle/>
        <a:p>
          <a:endParaRPr lang="en-US"/>
        </a:p>
      </dgm:t>
    </dgm:pt>
    <dgm:pt modelId="{22F02834-5381-4F5A-9E61-7C3A39A420FE}" type="pres">
      <dgm:prSet presAssocID="{9ED9CD30-12C2-404E-8CDA-44112F8C7BA9}" presName="root" presStyleCnt="0">
        <dgm:presLayoutVars>
          <dgm:dir/>
          <dgm:resizeHandles val="exact"/>
        </dgm:presLayoutVars>
      </dgm:prSet>
      <dgm:spPr/>
    </dgm:pt>
    <dgm:pt modelId="{663BB257-79C6-4E4B-96B1-7796C2731192}" type="pres">
      <dgm:prSet presAssocID="{9ED9CD30-12C2-404E-8CDA-44112F8C7BA9}" presName="container" presStyleCnt="0">
        <dgm:presLayoutVars>
          <dgm:dir/>
          <dgm:resizeHandles val="exact"/>
        </dgm:presLayoutVars>
      </dgm:prSet>
      <dgm:spPr/>
    </dgm:pt>
    <dgm:pt modelId="{D52C3D19-0E81-42B5-B277-CC3BC1173A67}" type="pres">
      <dgm:prSet presAssocID="{DCDDE237-608A-43FF-9E79-8D7CE023FD36}" presName="compNode" presStyleCnt="0"/>
      <dgm:spPr/>
    </dgm:pt>
    <dgm:pt modelId="{B0F25287-0083-4F66-9ED0-BDEFDD651A57}" type="pres">
      <dgm:prSet presAssocID="{DCDDE237-608A-43FF-9E79-8D7CE023FD36}" presName="iconBgRect" presStyleLbl="bgShp" presStyleIdx="0" presStyleCnt="3"/>
      <dgm:spPr/>
    </dgm:pt>
    <dgm:pt modelId="{B10F32B1-11A2-4E44-A67A-40739CBE6B0B}" type="pres">
      <dgm:prSet presAssocID="{DCDDE237-608A-43FF-9E79-8D7CE023FD3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82D7CC32-38E5-4306-9F7A-BCC8391AF03B}" type="pres">
      <dgm:prSet presAssocID="{DCDDE237-608A-43FF-9E79-8D7CE023FD36}" presName="spaceRect" presStyleCnt="0"/>
      <dgm:spPr/>
    </dgm:pt>
    <dgm:pt modelId="{ED0109B6-3555-4B19-9170-0AF1AF31F403}" type="pres">
      <dgm:prSet presAssocID="{DCDDE237-608A-43FF-9E79-8D7CE023FD36}" presName="textRect" presStyleLbl="revTx" presStyleIdx="0" presStyleCnt="3">
        <dgm:presLayoutVars>
          <dgm:chMax val="1"/>
          <dgm:chPref val="1"/>
        </dgm:presLayoutVars>
      </dgm:prSet>
      <dgm:spPr/>
    </dgm:pt>
    <dgm:pt modelId="{149EBFA4-D789-4D2A-9E26-042319341BBF}" type="pres">
      <dgm:prSet presAssocID="{51FA337F-4FC2-45DC-BDA1-9D7DAC64AD5E}" presName="sibTrans" presStyleLbl="sibTrans2D1" presStyleIdx="0" presStyleCnt="0"/>
      <dgm:spPr/>
    </dgm:pt>
    <dgm:pt modelId="{D4D0CC64-2914-4397-8AC9-38D0C47FB8E1}" type="pres">
      <dgm:prSet presAssocID="{FBB6CA26-C869-45FD-89ED-18D804560FD5}" presName="compNode" presStyleCnt="0"/>
      <dgm:spPr/>
    </dgm:pt>
    <dgm:pt modelId="{4510713D-3F3D-428F-960E-500C144B6FB8}" type="pres">
      <dgm:prSet presAssocID="{FBB6CA26-C869-45FD-89ED-18D804560FD5}" presName="iconBgRect" presStyleLbl="bgShp" presStyleIdx="1" presStyleCnt="3"/>
      <dgm:spPr/>
    </dgm:pt>
    <dgm:pt modelId="{B16880A4-B42A-432F-8E3F-E15899EBAB6E}" type="pres">
      <dgm:prSet presAssocID="{FBB6CA26-C869-45FD-89ED-18D804560FD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BC9A3020-635E-418C-900E-81CE1A5D104C}" type="pres">
      <dgm:prSet presAssocID="{FBB6CA26-C869-45FD-89ED-18D804560FD5}" presName="spaceRect" presStyleCnt="0"/>
      <dgm:spPr/>
    </dgm:pt>
    <dgm:pt modelId="{18B48750-F9EE-4410-A41F-1FC67ACFEC57}" type="pres">
      <dgm:prSet presAssocID="{FBB6CA26-C869-45FD-89ED-18D804560FD5}" presName="textRect" presStyleLbl="revTx" presStyleIdx="1" presStyleCnt="3">
        <dgm:presLayoutVars>
          <dgm:chMax val="1"/>
          <dgm:chPref val="1"/>
        </dgm:presLayoutVars>
      </dgm:prSet>
      <dgm:spPr/>
    </dgm:pt>
    <dgm:pt modelId="{6A702938-0EFA-4D66-A119-156495CAC788}" type="pres">
      <dgm:prSet presAssocID="{1AF9BEB8-70D6-4057-853C-AF99DEF2F750}" presName="sibTrans" presStyleLbl="sibTrans2D1" presStyleIdx="0" presStyleCnt="0"/>
      <dgm:spPr/>
    </dgm:pt>
    <dgm:pt modelId="{83925456-928C-4870-95D2-0F1FFFA9B1BE}" type="pres">
      <dgm:prSet presAssocID="{2F5A9F7F-0896-474C-BA81-1DF45D45D7F9}" presName="compNode" presStyleCnt="0"/>
      <dgm:spPr/>
    </dgm:pt>
    <dgm:pt modelId="{836B938A-DEE1-4622-B377-810006060511}" type="pres">
      <dgm:prSet presAssocID="{2F5A9F7F-0896-474C-BA81-1DF45D45D7F9}" presName="iconBgRect" presStyleLbl="bgShp" presStyleIdx="2" presStyleCnt="3"/>
      <dgm:spPr/>
    </dgm:pt>
    <dgm:pt modelId="{AEBF4CEE-5EB8-4D7F-93E6-F90C39A26E06}" type="pres">
      <dgm:prSet presAssocID="{2F5A9F7F-0896-474C-BA81-1DF45D45D7F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DF473CFC-F335-4053-B6C4-ABD9A17680BC}" type="pres">
      <dgm:prSet presAssocID="{2F5A9F7F-0896-474C-BA81-1DF45D45D7F9}" presName="spaceRect" presStyleCnt="0"/>
      <dgm:spPr/>
    </dgm:pt>
    <dgm:pt modelId="{678DBC2E-46A5-4CE2-864E-EFEA83EB31A3}" type="pres">
      <dgm:prSet presAssocID="{2F5A9F7F-0896-474C-BA81-1DF45D45D7F9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C80D43B-9C95-47AB-BDB3-548660D5C399}" srcId="{9ED9CD30-12C2-404E-8CDA-44112F8C7BA9}" destId="{2F5A9F7F-0896-474C-BA81-1DF45D45D7F9}" srcOrd="2" destOrd="0" parTransId="{5C110AB2-15E2-438C-97EA-4BF3B0777E7F}" sibTransId="{BAA2C309-DE0C-4A19-AD3E-125EEE4AB395}"/>
    <dgm:cxn modelId="{41394A6D-984C-4B7B-991E-0D7883FBA1DD}" srcId="{9ED9CD30-12C2-404E-8CDA-44112F8C7BA9}" destId="{DCDDE237-608A-43FF-9E79-8D7CE023FD36}" srcOrd="0" destOrd="0" parTransId="{3B6E64B3-CD5F-4539-B423-95357FF6175B}" sibTransId="{51FA337F-4FC2-45DC-BDA1-9D7DAC64AD5E}"/>
    <dgm:cxn modelId="{613F9071-81B8-4145-A954-338FCA63BF83}" type="presOf" srcId="{51FA337F-4FC2-45DC-BDA1-9D7DAC64AD5E}" destId="{149EBFA4-D789-4D2A-9E26-042319341BBF}" srcOrd="0" destOrd="0" presId="urn:microsoft.com/office/officeart/2018/2/layout/IconCircleList"/>
    <dgm:cxn modelId="{998FB354-EE73-487D-BE48-240689286585}" type="presOf" srcId="{FBB6CA26-C869-45FD-89ED-18D804560FD5}" destId="{18B48750-F9EE-4410-A41F-1FC67ACFEC57}" srcOrd="0" destOrd="0" presId="urn:microsoft.com/office/officeart/2018/2/layout/IconCircleList"/>
    <dgm:cxn modelId="{348A107B-4D55-4F85-812F-487EE8400F22}" type="presOf" srcId="{1AF9BEB8-70D6-4057-853C-AF99DEF2F750}" destId="{6A702938-0EFA-4D66-A119-156495CAC788}" srcOrd="0" destOrd="0" presId="urn:microsoft.com/office/officeart/2018/2/layout/IconCircleList"/>
    <dgm:cxn modelId="{D7C91998-1F6F-42D5-971E-ABC2E5300BBA}" type="presOf" srcId="{9ED9CD30-12C2-404E-8CDA-44112F8C7BA9}" destId="{22F02834-5381-4F5A-9E61-7C3A39A420FE}" srcOrd="0" destOrd="0" presId="urn:microsoft.com/office/officeart/2018/2/layout/IconCircleList"/>
    <dgm:cxn modelId="{84123ACB-92BD-401D-9F1D-54C4FE751F23}" type="presOf" srcId="{2F5A9F7F-0896-474C-BA81-1DF45D45D7F9}" destId="{678DBC2E-46A5-4CE2-864E-EFEA83EB31A3}" srcOrd="0" destOrd="0" presId="urn:microsoft.com/office/officeart/2018/2/layout/IconCircleList"/>
    <dgm:cxn modelId="{E2AE59DC-F6C3-43C7-ADEB-7A75A5D7BB70}" type="presOf" srcId="{DCDDE237-608A-43FF-9E79-8D7CE023FD36}" destId="{ED0109B6-3555-4B19-9170-0AF1AF31F403}" srcOrd="0" destOrd="0" presId="urn:microsoft.com/office/officeart/2018/2/layout/IconCircleList"/>
    <dgm:cxn modelId="{21DD83F4-FD05-4EC4-A4CA-4B9A998B65F5}" srcId="{9ED9CD30-12C2-404E-8CDA-44112F8C7BA9}" destId="{FBB6CA26-C869-45FD-89ED-18D804560FD5}" srcOrd="1" destOrd="0" parTransId="{B95B2A98-9FCC-430E-B8C1-04906ECC4C66}" sibTransId="{1AF9BEB8-70D6-4057-853C-AF99DEF2F750}"/>
    <dgm:cxn modelId="{96D58BED-F612-40D1-B71A-5CAF62B22BBA}" type="presParOf" srcId="{22F02834-5381-4F5A-9E61-7C3A39A420FE}" destId="{663BB257-79C6-4E4B-96B1-7796C2731192}" srcOrd="0" destOrd="0" presId="urn:microsoft.com/office/officeart/2018/2/layout/IconCircleList"/>
    <dgm:cxn modelId="{D7FA94C2-70F7-4AA2-A466-1C2E85EB5F8A}" type="presParOf" srcId="{663BB257-79C6-4E4B-96B1-7796C2731192}" destId="{D52C3D19-0E81-42B5-B277-CC3BC1173A67}" srcOrd="0" destOrd="0" presId="urn:microsoft.com/office/officeart/2018/2/layout/IconCircleList"/>
    <dgm:cxn modelId="{FA396703-8FB7-41CA-8A07-9448D5F817EC}" type="presParOf" srcId="{D52C3D19-0E81-42B5-B277-CC3BC1173A67}" destId="{B0F25287-0083-4F66-9ED0-BDEFDD651A57}" srcOrd="0" destOrd="0" presId="urn:microsoft.com/office/officeart/2018/2/layout/IconCircleList"/>
    <dgm:cxn modelId="{04B9E5BC-F56C-4865-88C5-2049A020282D}" type="presParOf" srcId="{D52C3D19-0E81-42B5-B277-CC3BC1173A67}" destId="{B10F32B1-11A2-4E44-A67A-40739CBE6B0B}" srcOrd="1" destOrd="0" presId="urn:microsoft.com/office/officeart/2018/2/layout/IconCircleList"/>
    <dgm:cxn modelId="{3EBE064E-A86D-4125-AE06-F1F141D245FE}" type="presParOf" srcId="{D52C3D19-0E81-42B5-B277-CC3BC1173A67}" destId="{82D7CC32-38E5-4306-9F7A-BCC8391AF03B}" srcOrd="2" destOrd="0" presId="urn:microsoft.com/office/officeart/2018/2/layout/IconCircleList"/>
    <dgm:cxn modelId="{9F6DC383-A4B2-49B0-99B3-BBA55A451E90}" type="presParOf" srcId="{D52C3D19-0E81-42B5-B277-CC3BC1173A67}" destId="{ED0109B6-3555-4B19-9170-0AF1AF31F403}" srcOrd="3" destOrd="0" presId="urn:microsoft.com/office/officeart/2018/2/layout/IconCircleList"/>
    <dgm:cxn modelId="{7E22BA72-BE34-4038-B226-DEBA88FF9C83}" type="presParOf" srcId="{663BB257-79C6-4E4B-96B1-7796C2731192}" destId="{149EBFA4-D789-4D2A-9E26-042319341BBF}" srcOrd="1" destOrd="0" presId="urn:microsoft.com/office/officeart/2018/2/layout/IconCircleList"/>
    <dgm:cxn modelId="{666A84D9-EAB4-4BF1-9962-FFBF4C10EB43}" type="presParOf" srcId="{663BB257-79C6-4E4B-96B1-7796C2731192}" destId="{D4D0CC64-2914-4397-8AC9-38D0C47FB8E1}" srcOrd="2" destOrd="0" presId="urn:microsoft.com/office/officeart/2018/2/layout/IconCircleList"/>
    <dgm:cxn modelId="{CA60AF21-FA6C-47FC-A889-A017566C0A23}" type="presParOf" srcId="{D4D0CC64-2914-4397-8AC9-38D0C47FB8E1}" destId="{4510713D-3F3D-428F-960E-500C144B6FB8}" srcOrd="0" destOrd="0" presId="urn:microsoft.com/office/officeart/2018/2/layout/IconCircleList"/>
    <dgm:cxn modelId="{A8D734BC-72A5-49FE-B9CF-48638A7972FA}" type="presParOf" srcId="{D4D0CC64-2914-4397-8AC9-38D0C47FB8E1}" destId="{B16880A4-B42A-432F-8E3F-E15899EBAB6E}" srcOrd="1" destOrd="0" presId="urn:microsoft.com/office/officeart/2018/2/layout/IconCircleList"/>
    <dgm:cxn modelId="{9B8A1CBE-BBB6-4045-B19D-FA9DB37B63D9}" type="presParOf" srcId="{D4D0CC64-2914-4397-8AC9-38D0C47FB8E1}" destId="{BC9A3020-635E-418C-900E-81CE1A5D104C}" srcOrd="2" destOrd="0" presId="urn:microsoft.com/office/officeart/2018/2/layout/IconCircleList"/>
    <dgm:cxn modelId="{036F3A2F-61C8-4929-9870-F0CDE5C8CE82}" type="presParOf" srcId="{D4D0CC64-2914-4397-8AC9-38D0C47FB8E1}" destId="{18B48750-F9EE-4410-A41F-1FC67ACFEC57}" srcOrd="3" destOrd="0" presId="urn:microsoft.com/office/officeart/2018/2/layout/IconCircleList"/>
    <dgm:cxn modelId="{775E8508-54C4-4EA7-8282-AA10BE1FE64F}" type="presParOf" srcId="{663BB257-79C6-4E4B-96B1-7796C2731192}" destId="{6A702938-0EFA-4D66-A119-156495CAC788}" srcOrd="3" destOrd="0" presId="urn:microsoft.com/office/officeart/2018/2/layout/IconCircleList"/>
    <dgm:cxn modelId="{E2E6501B-E1E9-4034-8646-FF4368AA21DC}" type="presParOf" srcId="{663BB257-79C6-4E4B-96B1-7796C2731192}" destId="{83925456-928C-4870-95D2-0F1FFFA9B1BE}" srcOrd="4" destOrd="0" presId="urn:microsoft.com/office/officeart/2018/2/layout/IconCircleList"/>
    <dgm:cxn modelId="{A8E76EB5-1C1F-40C1-BF9F-1C9D88F79179}" type="presParOf" srcId="{83925456-928C-4870-95D2-0F1FFFA9B1BE}" destId="{836B938A-DEE1-4622-B377-810006060511}" srcOrd="0" destOrd="0" presId="urn:microsoft.com/office/officeart/2018/2/layout/IconCircleList"/>
    <dgm:cxn modelId="{D2EEA98A-D015-4746-A9A3-F6F630C0D21E}" type="presParOf" srcId="{83925456-928C-4870-95D2-0F1FFFA9B1BE}" destId="{AEBF4CEE-5EB8-4D7F-93E6-F90C39A26E06}" srcOrd="1" destOrd="0" presId="urn:microsoft.com/office/officeart/2018/2/layout/IconCircleList"/>
    <dgm:cxn modelId="{4EA5BB6C-EEC6-49A2-959C-DF66D073F99A}" type="presParOf" srcId="{83925456-928C-4870-95D2-0F1FFFA9B1BE}" destId="{DF473CFC-F335-4053-B6C4-ABD9A17680BC}" srcOrd="2" destOrd="0" presId="urn:microsoft.com/office/officeart/2018/2/layout/IconCircleList"/>
    <dgm:cxn modelId="{605A2793-C007-415D-B144-6E28D97BCBD0}" type="presParOf" srcId="{83925456-928C-4870-95D2-0F1FFFA9B1BE}" destId="{678DBC2E-46A5-4CE2-864E-EFEA83EB31A3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FF2369-91BF-44F9-AD96-C08816859F15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B1DF9D-267F-437E-B4EA-A93C54488BB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Angsana New" panose="02020603050405020304" pitchFamily="18" charset="-34"/>
              <a:cs typeface="Angsana New" panose="02020603050405020304" pitchFamily="18" charset="-34"/>
            </a:rPr>
            <a:t>Disconnect between academic training and industry requirements.</a:t>
          </a:r>
        </a:p>
      </dgm:t>
    </dgm:pt>
    <dgm:pt modelId="{4A1908C2-769C-4249-BD92-BC41C8589A8F}" type="parTrans" cxnId="{37549127-1BCF-4B4A-AC1F-CBE3D7CE5DE1}">
      <dgm:prSet/>
      <dgm:spPr/>
      <dgm:t>
        <a:bodyPr/>
        <a:lstStyle/>
        <a:p>
          <a:endParaRPr lang="en-US"/>
        </a:p>
      </dgm:t>
    </dgm:pt>
    <dgm:pt modelId="{C0E47133-F431-42D3-B5F5-FF1DC7B064F4}" type="sibTrans" cxnId="{37549127-1BCF-4B4A-AC1F-CBE3D7CE5DE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7F9D8EA-902F-4942-AD0E-ECBB343B906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Angsana New" panose="02020603050405020304" pitchFamily="18" charset="-34"/>
              <a:cs typeface="Angsana New" panose="02020603050405020304" pitchFamily="18" charset="-34"/>
            </a:rPr>
            <a:t>85 million jobs worldwide could go unfilled due to skill gaps.</a:t>
          </a:r>
        </a:p>
      </dgm:t>
    </dgm:pt>
    <dgm:pt modelId="{BD749326-DE24-4A01-AA07-08861E3B5013}" type="parTrans" cxnId="{0B97125A-261D-4153-A569-7772CD2FAC9F}">
      <dgm:prSet/>
      <dgm:spPr/>
      <dgm:t>
        <a:bodyPr/>
        <a:lstStyle/>
        <a:p>
          <a:endParaRPr lang="en-US"/>
        </a:p>
      </dgm:t>
    </dgm:pt>
    <dgm:pt modelId="{67282D47-0BB8-4B10-B6CB-9EEEB435179F}" type="sibTrans" cxnId="{0B97125A-261D-4153-A569-7772CD2FAC9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0E79530-D4B7-4AAB-BB77-516200C0876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Angsana New" panose="02020603050405020304" pitchFamily="18" charset="-34"/>
              <a:cs typeface="Angsana New" panose="02020603050405020304" pitchFamily="18" charset="-34"/>
            </a:rPr>
            <a:t>Need for graduates equipped with both technical and soft skills.</a:t>
          </a:r>
        </a:p>
      </dgm:t>
    </dgm:pt>
    <dgm:pt modelId="{28CE4DF7-287F-4839-98B2-D752134BC6F8}" type="parTrans" cxnId="{2717E6E9-86C8-458A-8551-8ADE5F2A2DC6}">
      <dgm:prSet/>
      <dgm:spPr/>
      <dgm:t>
        <a:bodyPr/>
        <a:lstStyle/>
        <a:p>
          <a:endParaRPr lang="en-US"/>
        </a:p>
      </dgm:t>
    </dgm:pt>
    <dgm:pt modelId="{B75E48B3-0D91-4285-A2A4-CF817B55FDD7}" type="sibTrans" cxnId="{2717E6E9-86C8-458A-8551-8ADE5F2A2DC6}">
      <dgm:prSet/>
      <dgm:spPr/>
      <dgm:t>
        <a:bodyPr/>
        <a:lstStyle/>
        <a:p>
          <a:endParaRPr lang="en-US"/>
        </a:p>
      </dgm:t>
    </dgm:pt>
    <dgm:pt modelId="{D6BED4B4-F281-4DB5-A644-4E3F3BBFA770}" type="pres">
      <dgm:prSet presAssocID="{35FF2369-91BF-44F9-AD96-C08816859F15}" presName="root" presStyleCnt="0">
        <dgm:presLayoutVars>
          <dgm:dir/>
          <dgm:resizeHandles val="exact"/>
        </dgm:presLayoutVars>
      </dgm:prSet>
      <dgm:spPr/>
    </dgm:pt>
    <dgm:pt modelId="{258C0A2C-54FA-4CE6-9EFF-FC14D2A108D7}" type="pres">
      <dgm:prSet presAssocID="{35FF2369-91BF-44F9-AD96-C08816859F15}" presName="container" presStyleCnt="0">
        <dgm:presLayoutVars>
          <dgm:dir/>
          <dgm:resizeHandles val="exact"/>
        </dgm:presLayoutVars>
      </dgm:prSet>
      <dgm:spPr/>
    </dgm:pt>
    <dgm:pt modelId="{E28C4DD8-B9D3-482D-A2B9-B075B3B90401}" type="pres">
      <dgm:prSet presAssocID="{63B1DF9D-267F-437E-B4EA-A93C54488BB8}" presName="compNode" presStyleCnt="0"/>
      <dgm:spPr/>
    </dgm:pt>
    <dgm:pt modelId="{58560380-5D6E-416A-B2D5-3717A0F8992F}" type="pres">
      <dgm:prSet presAssocID="{63B1DF9D-267F-437E-B4EA-A93C54488BB8}" presName="iconBgRect" presStyleLbl="bgShp" presStyleIdx="0" presStyleCnt="3"/>
      <dgm:spPr/>
    </dgm:pt>
    <dgm:pt modelId="{431C84BD-28EE-41A3-A970-1311C21DF44A}" type="pres">
      <dgm:prSet presAssocID="{63B1DF9D-267F-437E-B4EA-A93C54488BB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sconnected"/>
        </a:ext>
      </dgm:extLst>
    </dgm:pt>
    <dgm:pt modelId="{DA3FF7F5-D93B-453E-83D5-A2C60C4DFCA6}" type="pres">
      <dgm:prSet presAssocID="{63B1DF9D-267F-437E-B4EA-A93C54488BB8}" presName="spaceRect" presStyleCnt="0"/>
      <dgm:spPr/>
    </dgm:pt>
    <dgm:pt modelId="{46A53614-5C10-46D0-BA94-8EEA2F55B1A4}" type="pres">
      <dgm:prSet presAssocID="{63B1DF9D-267F-437E-B4EA-A93C54488BB8}" presName="textRect" presStyleLbl="revTx" presStyleIdx="0" presStyleCnt="3">
        <dgm:presLayoutVars>
          <dgm:chMax val="1"/>
          <dgm:chPref val="1"/>
        </dgm:presLayoutVars>
      </dgm:prSet>
      <dgm:spPr/>
    </dgm:pt>
    <dgm:pt modelId="{C1ADCDAD-B03D-4139-910A-1602EC2AD4E6}" type="pres">
      <dgm:prSet presAssocID="{C0E47133-F431-42D3-B5F5-FF1DC7B064F4}" presName="sibTrans" presStyleLbl="sibTrans2D1" presStyleIdx="0" presStyleCnt="0"/>
      <dgm:spPr/>
    </dgm:pt>
    <dgm:pt modelId="{E692E83C-7BFC-4D0C-B3EB-8E337887EB82}" type="pres">
      <dgm:prSet presAssocID="{57F9D8EA-902F-4942-AD0E-ECBB343B906A}" presName="compNode" presStyleCnt="0"/>
      <dgm:spPr/>
    </dgm:pt>
    <dgm:pt modelId="{0AB6F7A7-3E26-4345-B552-9D2E68EAC3A8}" type="pres">
      <dgm:prSet presAssocID="{57F9D8EA-902F-4942-AD0E-ECBB343B906A}" presName="iconBgRect" presStyleLbl="bgShp" presStyleIdx="1" presStyleCnt="3"/>
      <dgm:spPr/>
    </dgm:pt>
    <dgm:pt modelId="{B32444EB-9190-4EBF-B09F-4F03CC4B5F97}" type="pres">
      <dgm:prSet presAssocID="{57F9D8EA-902F-4942-AD0E-ECBB343B906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B3D9AB8F-751F-42F0-93C1-DD6DF3253370}" type="pres">
      <dgm:prSet presAssocID="{57F9D8EA-902F-4942-AD0E-ECBB343B906A}" presName="spaceRect" presStyleCnt="0"/>
      <dgm:spPr/>
    </dgm:pt>
    <dgm:pt modelId="{A7405224-7868-4CE1-B3A6-503A9ABBA71F}" type="pres">
      <dgm:prSet presAssocID="{57F9D8EA-902F-4942-AD0E-ECBB343B906A}" presName="textRect" presStyleLbl="revTx" presStyleIdx="1" presStyleCnt="3">
        <dgm:presLayoutVars>
          <dgm:chMax val="1"/>
          <dgm:chPref val="1"/>
        </dgm:presLayoutVars>
      </dgm:prSet>
      <dgm:spPr/>
    </dgm:pt>
    <dgm:pt modelId="{1DADF0A5-2C2B-49BA-9D17-B220A924A704}" type="pres">
      <dgm:prSet presAssocID="{67282D47-0BB8-4B10-B6CB-9EEEB435179F}" presName="sibTrans" presStyleLbl="sibTrans2D1" presStyleIdx="0" presStyleCnt="0"/>
      <dgm:spPr/>
    </dgm:pt>
    <dgm:pt modelId="{8C43A08F-4640-48BE-89B0-C309FBD49983}" type="pres">
      <dgm:prSet presAssocID="{30E79530-D4B7-4AAB-BB77-516200C08765}" presName="compNode" presStyleCnt="0"/>
      <dgm:spPr/>
    </dgm:pt>
    <dgm:pt modelId="{9B5907D7-6E3E-4611-93AF-E44565A53DAA}" type="pres">
      <dgm:prSet presAssocID="{30E79530-D4B7-4AAB-BB77-516200C08765}" presName="iconBgRect" presStyleLbl="bgShp" presStyleIdx="2" presStyleCnt="3"/>
      <dgm:spPr/>
    </dgm:pt>
    <dgm:pt modelId="{F9AEAADF-2C00-46CF-B603-41B61C44721D}" type="pres">
      <dgm:prSet presAssocID="{30E79530-D4B7-4AAB-BB77-516200C0876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13CD41C1-5037-47C6-8F21-33F6F011F5AA}" type="pres">
      <dgm:prSet presAssocID="{30E79530-D4B7-4AAB-BB77-516200C08765}" presName="spaceRect" presStyleCnt="0"/>
      <dgm:spPr/>
    </dgm:pt>
    <dgm:pt modelId="{E3A99407-0215-4784-8B06-A858F040FB81}" type="pres">
      <dgm:prSet presAssocID="{30E79530-D4B7-4AAB-BB77-516200C08765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937E2407-5E95-4AB0-8340-B2FA23B6EC9D}" type="presOf" srcId="{C0E47133-F431-42D3-B5F5-FF1DC7B064F4}" destId="{C1ADCDAD-B03D-4139-910A-1602EC2AD4E6}" srcOrd="0" destOrd="0" presId="urn:microsoft.com/office/officeart/2018/2/layout/IconCircleList"/>
    <dgm:cxn modelId="{37254511-4373-4ADF-BE5E-0566BDE9F2DE}" type="presOf" srcId="{67282D47-0BB8-4B10-B6CB-9EEEB435179F}" destId="{1DADF0A5-2C2B-49BA-9D17-B220A924A704}" srcOrd="0" destOrd="0" presId="urn:microsoft.com/office/officeart/2018/2/layout/IconCircleList"/>
    <dgm:cxn modelId="{37549127-1BCF-4B4A-AC1F-CBE3D7CE5DE1}" srcId="{35FF2369-91BF-44F9-AD96-C08816859F15}" destId="{63B1DF9D-267F-437E-B4EA-A93C54488BB8}" srcOrd="0" destOrd="0" parTransId="{4A1908C2-769C-4249-BD92-BC41C8589A8F}" sibTransId="{C0E47133-F431-42D3-B5F5-FF1DC7B064F4}"/>
    <dgm:cxn modelId="{D466EA3B-2AC4-4D9E-965C-98171897ECFD}" type="presOf" srcId="{35FF2369-91BF-44F9-AD96-C08816859F15}" destId="{D6BED4B4-F281-4DB5-A644-4E3F3BBFA770}" srcOrd="0" destOrd="0" presId="urn:microsoft.com/office/officeart/2018/2/layout/IconCircleList"/>
    <dgm:cxn modelId="{0B97125A-261D-4153-A569-7772CD2FAC9F}" srcId="{35FF2369-91BF-44F9-AD96-C08816859F15}" destId="{57F9D8EA-902F-4942-AD0E-ECBB343B906A}" srcOrd="1" destOrd="0" parTransId="{BD749326-DE24-4A01-AA07-08861E3B5013}" sibTransId="{67282D47-0BB8-4B10-B6CB-9EEEB435179F}"/>
    <dgm:cxn modelId="{1BE50DA5-0223-4D17-B4AA-2FB31E7FED30}" type="presOf" srcId="{57F9D8EA-902F-4942-AD0E-ECBB343B906A}" destId="{A7405224-7868-4CE1-B3A6-503A9ABBA71F}" srcOrd="0" destOrd="0" presId="urn:microsoft.com/office/officeart/2018/2/layout/IconCircleList"/>
    <dgm:cxn modelId="{DD440CD0-E6B2-46A5-B480-7062157A7EE7}" type="presOf" srcId="{30E79530-D4B7-4AAB-BB77-516200C08765}" destId="{E3A99407-0215-4784-8B06-A858F040FB81}" srcOrd="0" destOrd="0" presId="urn:microsoft.com/office/officeart/2018/2/layout/IconCircleList"/>
    <dgm:cxn modelId="{7A3510DF-B007-457E-96E0-00B8A26B97B5}" type="presOf" srcId="{63B1DF9D-267F-437E-B4EA-A93C54488BB8}" destId="{46A53614-5C10-46D0-BA94-8EEA2F55B1A4}" srcOrd="0" destOrd="0" presId="urn:microsoft.com/office/officeart/2018/2/layout/IconCircleList"/>
    <dgm:cxn modelId="{2717E6E9-86C8-458A-8551-8ADE5F2A2DC6}" srcId="{35FF2369-91BF-44F9-AD96-C08816859F15}" destId="{30E79530-D4B7-4AAB-BB77-516200C08765}" srcOrd="2" destOrd="0" parTransId="{28CE4DF7-287F-4839-98B2-D752134BC6F8}" sibTransId="{B75E48B3-0D91-4285-A2A4-CF817B55FDD7}"/>
    <dgm:cxn modelId="{33901994-4B46-455A-A842-E2884AFB3233}" type="presParOf" srcId="{D6BED4B4-F281-4DB5-A644-4E3F3BBFA770}" destId="{258C0A2C-54FA-4CE6-9EFF-FC14D2A108D7}" srcOrd="0" destOrd="0" presId="urn:microsoft.com/office/officeart/2018/2/layout/IconCircleList"/>
    <dgm:cxn modelId="{304D3BA2-B7FE-42F7-B15C-BD5FE06C7FDB}" type="presParOf" srcId="{258C0A2C-54FA-4CE6-9EFF-FC14D2A108D7}" destId="{E28C4DD8-B9D3-482D-A2B9-B075B3B90401}" srcOrd="0" destOrd="0" presId="urn:microsoft.com/office/officeart/2018/2/layout/IconCircleList"/>
    <dgm:cxn modelId="{23653036-B465-4E33-93DC-310F2564B754}" type="presParOf" srcId="{E28C4DD8-B9D3-482D-A2B9-B075B3B90401}" destId="{58560380-5D6E-416A-B2D5-3717A0F8992F}" srcOrd="0" destOrd="0" presId="urn:microsoft.com/office/officeart/2018/2/layout/IconCircleList"/>
    <dgm:cxn modelId="{3655A986-B586-46A7-917C-D919A823F269}" type="presParOf" srcId="{E28C4DD8-B9D3-482D-A2B9-B075B3B90401}" destId="{431C84BD-28EE-41A3-A970-1311C21DF44A}" srcOrd="1" destOrd="0" presId="urn:microsoft.com/office/officeart/2018/2/layout/IconCircleList"/>
    <dgm:cxn modelId="{50B4E0D6-E244-4C62-AA6F-8C8C0F421E79}" type="presParOf" srcId="{E28C4DD8-B9D3-482D-A2B9-B075B3B90401}" destId="{DA3FF7F5-D93B-453E-83D5-A2C60C4DFCA6}" srcOrd="2" destOrd="0" presId="urn:microsoft.com/office/officeart/2018/2/layout/IconCircleList"/>
    <dgm:cxn modelId="{80C85996-94B5-42A8-AE67-79BA22DD1BD4}" type="presParOf" srcId="{E28C4DD8-B9D3-482D-A2B9-B075B3B90401}" destId="{46A53614-5C10-46D0-BA94-8EEA2F55B1A4}" srcOrd="3" destOrd="0" presId="urn:microsoft.com/office/officeart/2018/2/layout/IconCircleList"/>
    <dgm:cxn modelId="{44648B76-7EFA-4CFB-9E94-01DDE39B0AA9}" type="presParOf" srcId="{258C0A2C-54FA-4CE6-9EFF-FC14D2A108D7}" destId="{C1ADCDAD-B03D-4139-910A-1602EC2AD4E6}" srcOrd="1" destOrd="0" presId="urn:microsoft.com/office/officeart/2018/2/layout/IconCircleList"/>
    <dgm:cxn modelId="{B17161D2-279A-434C-8519-112A89FF6433}" type="presParOf" srcId="{258C0A2C-54FA-4CE6-9EFF-FC14D2A108D7}" destId="{E692E83C-7BFC-4D0C-B3EB-8E337887EB82}" srcOrd="2" destOrd="0" presId="urn:microsoft.com/office/officeart/2018/2/layout/IconCircleList"/>
    <dgm:cxn modelId="{64F3D7EC-1C72-4A56-982C-6A8CE23C64C5}" type="presParOf" srcId="{E692E83C-7BFC-4D0C-B3EB-8E337887EB82}" destId="{0AB6F7A7-3E26-4345-B552-9D2E68EAC3A8}" srcOrd="0" destOrd="0" presId="urn:microsoft.com/office/officeart/2018/2/layout/IconCircleList"/>
    <dgm:cxn modelId="{83D0B6C4-703F-484F-8F97-D253AD1BA727}" type="presParOf" srcId="{E692E83C-7BFC-4D0C-B3EB-8E337887EB82}" destId="{B32444EB-9190-4EBF-B09F-4F03CC4B5F97}" srcOrd="1" destOrd="0" presId="urn:microsoft.com/office/officeart/2018/2/layout/IconCircleList"/>
    <dgm:cxn modelId="{376238A6-4184-4DF4-8B88-CADE5C6AC6F7}" type="presParOf" srcId="{E692E83C-7BFC-4D0C-B3EB-8E337887EB82}" destId="{B3D9AB8F-751F-42F0-93C1-DD6DF3253370}" srcOrd="2" destOrd="0" presId="urn:microsoft.com/office/officeart/2018/2/layout/IconCircleList"/>
    <dgm:cxn modelId="{4F07BCC2-97ED-438A-9866-BE6845EAB86D}" type="presParOf" srcId="{E692E83C-7BFC-4D0C-B3EB-8E337887EB82}" destId="{A7405224-7868-4CE1-B3A6-503A9ABBA71F}" srcOrd="3" destOrd="0" presId="urn:microsoft.com/office/officeart/2018/2/layout/IconCircleList"/>
    <dgm:cxn modelId="{42D2E8CD-3581-4489-B684-16264E297DAE}" type="presParOf" srcId="{258C0A2C-54FA-4CE6-9EFF-FC14D2A108D7}" destId="{1DADF0A5-2C2B-49BA-9D17-B220A924A704}" srcOrd="3" destOrd="0" presId="urn:microsoft.com/office/officeart/2018/2/layout/IconCircleList"/>
    <dgm:cxn modelId="{D5CB5F56-90EC-43C6-9FA0-C937FEB97410}" type="presParOf" srcId="{258C0A2C-54FA-4CE6-9EFF-FC14D2A108D7}" destId="{8C43A08F-4640-48BE-89B0-C309FBD49983}" srcOrd="4" destOrd="0" presId="urn:microsoft.com/office/officeart/2018/2/layout/IconCircleList"/>
    <dgm:cxn modelId="{84CDA8BB-C1AF-44CD-9CD2-33180C90F7BB}" type="presParOf" srcId="{8C43A08F-4640-48BE-89B0-C309FBD49983}" destId="{9B5907D7-6E3E-4611-93AF-E44565A53DAA}" srcOrd="0" destOrd="0" presId="urn:microsoft.com/office/officeart/2018/2/layout/IconCircleList"/>
    <dgm:cxn modelId="{6B84E400-2ABD-40A9-9887-A57E67C94979}" type="presParOf" srcId="{8C43A08F-4640-48BE-89B0-C309FBD49983}" destId="{F9AEAADF-2C00-46CF-B603-41B61C44721D}" srcOrd="1" destOrd="0" presId="urn:microsoft.com/office/officeart/2018/2/layout/IconCircleList"/>
    <dgm:cxn modelId="{1D234EF8-BDF4-403E-B577-A5FFACF7136D}" type="presParOf" srcId="{8C43A08F-4640-48BE-89B0-C309FBD49983}" destId="{13CD41C1-5037-47C6-8F21-33F6F011F5AA}" srcOrd="2" destOrd="0" presId="urn:microsoft.com/office/officeart/2018/2/layout/IconCircleList"/>
    <dgm:cxn modelId="{783B2F09-260B-4304-8793-5756691BC3AC}" type="presParOf" srcId="{8C43A08F-4640-48BE-89B0-C309FBD49983}" destId="{E3A99407-0215-4784-8B06-A858F040FB81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B9E15D-2F8F-4284-92AD-5496E029E4B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7C2097-CAAB-41EF-A827-3B36B96F026A}">
      <dgm:prSet custT="1"/>
      <dgm:spPr/>
      <dgm:t>
        <a:bodyPr/>
        <a:lstStyle/>
        <a:p>
          <a:r>
            <a:rPr lang="en-US" sz="2800" b="1" dirty="0">
              <a:latin typeface="Aldhabi" panose="01000000000000000000" pitchFamily="2" charset="-78"/>
              <a:cs typeface="Aldhabi" panose="01000000000000000000" pitchFamily="2" charset="-78"/>
            </a:rPr>
            <a:t>Key Areas of Demand:</a:t>
          </a:r>
          <a:endParaRPr lang="en-US" sz="2800" dirty="0">
            <a:latin typeface="Aldhabi" panose="01000000000000000000" pitchFamily="2" charset="-78"/>
            <a:cs typeface="Aldhabi" panose="01000000000000000000" pitchFamily="2" charset="-78"/>
          </a:endParaRPr>
        </a:p>
      </dgm:t>
    </dgm:pt>
    <dgm:pt modelId="{66FD89D8-2693-4080-AAAE-B2FB2BDD29CC}" type="parTrans" cxnId="{EED72318-B878-4CEB-A070-CC321742652F}">
      <dgm:prSet/>
      <dgm:spPr/>
      <dgm:t>
        <a:bodyPr/>
        <a:lstStyle/>
        <a:p>
          <a:endParaRPr lang="en-US"/>
        </a:p>
      </dgm:t>
    </dgm:pt>
    <dgm:pt modelId="{5F43B061-DCED-47E5-A9EA-735702DA7581}" type="sibTrans" cxnId="{EED72318-B878-4CEB-A070-CC321742652F}">
      <dgm:prSet/>
      <dgm:spPr/>
      <dgm:t>
        <a:bodyPr/>
        <a:lstStyle/>
        <a:p>
          <a:endParaRPr lang="en-US"/>
        </a:p>
      </dgm:t>
    </dgm:pt>
    <dgm:pt modelId="{CC02CF8A-9F46-46FC-B5B0-17E9BD6D2BA1}">
      <dgm:prSet custT="1"/>
      <dgm:spPr/>
      <dgm:t>
        <a:bodyPr/>
        <a:lstStyle/>
        <a:p>
          <a:r>
            <a:rPr lang="en-US" sz="2800" b="1" dirty="0">
              <a:latin typeface="Aldhabi" panose="01000000000000000000" pitchFamily="2" charset="-78"/>
              <a:cs typeface="Aldhabi" panose="01000000000000000000" pitchFamily="2" charset="-78"/>
            </a:rPr>
            <a:t>Technical Skills: d</a:t>
          </a:r>
          <a:r>
            <a:rPr lang="en-US" sz="2800" dirty="0">
              <a:latin typeface="Aldhabi" panose="01000000000000000000" pitchFamily="2" charset="-78"/>
              <a:cs typeface="Aldhabi" panose="01000000000000000000" pitchFamily="2" charset="-78"/>
            </a:rPr>
            <a:t>ata analytics, AI, cybersecurity</a:t>
          </a:r>
        </a:p>
      </dgm:t>
    </dgm:pt>
    <dgm:pt modelId="{8562E6C5-453E-4C7D-9708-A801E93E002A}" type="parTrans" cxnId="{69ABA198-A2DF-427D-B71F-31063DADFAB4}">
      <dgm:prSet/>
      <dgm:spPr/>
      <dgm:t>
        <a:bodyPr/>
        <a:lstStyle/>
        <a:p>
          <a:endParaRPr lang="en-US"/>
        </a:p>
      </dgm:t>
    </dgm:pt>
    <dgm:pt modelId="{A94DA482-F6EA-4FCA-8599-8AD3C2478A95}" type="sibTrans" cxnId="{69ABA198-A2DF-427D-B71F-31063DADFAB4}">
      <dgm:prSet/>
      <dgm:spPr/>
      <dgm:t>
        <a:bodyPr/>
        <a:lstStyle/>
        <a:p>
          <a:endParaRPr lang="en-US"/>
        </a:p>
      </dgm:t>
    </dgm:pt>
    <dgm:pt modelId="{4C3E9CC7-CBBF-4FFD-8567-3331CB75A520}">
      <dgm:prSet custT="1"/>
      <dgm:spPr/>
      <dgm:t>
        <a:bodyPr/>
        <a:lstStyle/>
        <a:p>
          <a:r>
            <a:rPr lang="en-US" sz="2800" b="1" dirty="0">
              <a:latin typeface="Aldhabi" panose="01000000000000000000" pitchFamily="2" charset="-78"/>
              <a:cs typeface="Aldhabi" panose="01000000000000000000" pitchFamily="2" charset="-78"/>
            </a:rPr>
            <a:t>Soft Skills: c</a:t>
          </a:r>
          <a:r>
            <a:rPr lang="en-US" sz="2800" dirty="0">
              <a:latin typeface="Aldhabi" panose="01000000000000000000" pitchFamily="2" charset="-78"/>
              <a:cs typeface="Aldhabi" panose="01000000000000000000" pitchFamily="2" charset="-78"/>
            </a:rPr>
            <a:t>ommunication, teamwork, adaptability</a:t>
          </a:r>
        </a:p>
      </dgm:t>
    </dgm:pt>
    <dgm:pt modelId="{7B363818-ACFE-4161-A13E-C47D850F10F5}" type="parTrans" cxnId="{CB408B4A-2D23-4540-99CF-F131EFDE3353}">
      <dgm:prSet/>
      <dgm:spPr/>
      <dgm:t>
        <a:bodyPr/>
        <a:lstStyle/>
        <a:p>
          <a:endParaRPr lang="en-US"/>
        </a:p>
      </dgm:t>
    </dgm:pt>
    <dgm:pt modelId="{AF6615F0-BB90-4A65-894C-729504BFDFF8}" type="sibTrans" cxnId="{CB408B4A-2D23-4540-99CF-F131EFDE3353}">
      <dgm:prSet/>
      <dgm:spPr/>
      <dgm:t>
        <a:bodyPr/>
        <a:lstStyle/>
        <a:p>
          <a:endParaRPr lang="en-US"/>
        </a:p>
      </dgm:t>
    </dgm:pt>
    <dgm:pt modelId="{6B1B5352-94E0-42A4-AE6F-5398D2ABD647}">
      <dgm:prSet custT="1"/>
      <dgm:spPr/>
      <dgm:t>
        <a:bodyPr/>
        <a:lstStyle/>
        <a:p>
          <a:r>
            <a:rPr lang="en-US" sz="2400" b="1" dirty="0">
              <a:latin typeface="Aldhabi" panose="01000000000000000000" pitchFamily="2" charset="-78"/>
              <a:cs typeface="Aldhabi" panose="01000000000000000000" pitchFamily="2" charset="-78"/>
            </a:rPr>
            <a:t>Hands-on Experience: </a:t>
          </a:r>
          <a:r>
            <a:rPr lang="en-US" sz="2400" b="0" dirty="0">
              <a:latin typeface="Aldhabi" panose="01000000000000000000" pitchFamily="2" charset="-78"/>
              <a:cs typeface="Aldhabi" panose="01000000000000000000" pitchFamily="2" charset="-78"/>
            </a:rPr>
            <a:t>i</a:t>
          </a:r>
          <a:r>
            <a:rPr lang="en-US" sz="2400" dirty="0">
              <a:latin typeface="Aldhabi" panose="01000000000000000000" pitchFamily="2" charset="-78"/>
              <a:cs typeface="Aldhabi" panose="01000000000000000000" pitchFamily="2" charset="-78"/>
            </a:rPr>
            <a:t>nternships, co-ops, project-based learning</a:t>
          </a:r>
          <a:r>
            <a:rPr lang="en-US" sz="2400" b="1" dirty="0">
              <a:latin typeface="Aldhabi" panose="01000000000000000000" pitchFamily="2" charset="-78"/>
              <a:cs typeface="Aldhabi" panose="01000000000000000000" pitchFamily="2" charset="-78"/>
            </a:rPr>
            <a:t>, </a:t>
          </a:r>
          <a:r>
            <a:rPr lang="en-US" sz="2400" b="1" u="sng" dirty="0">
              <a:latin typeface="Aldhabi" panose="01000000000000000000" pitchFamily="2" charset="-78"/>
              <a:cs typeface="Aldhabi" panose="01000000000000000000" pitchFamily="2" charset="-78"/>
            </a:rPr>
            <a:t>digital </a:t>
          </a:r>
          <a:r>
            <a:rPr lang="en-US" sz="2800" b="1" u="sng" dirty="0">
              <a:latin typeface="Aldhabi" panose="01000000000000000000" pitchFamily="2" charset="-78"/>
              <a:cs typeface="Aldhabi" panose="01000000000000000000" pitchFamily="2" charset="-78"/>
            </a:rPr>
            <a:t>badging</a:t>
          </a:r>
          <a:endParaRPr lang="en-US" sz="2800" dirty="0">
            <a:latin typeface="Aldhabi" panose="01000000000000000000" pitchFamily="2" charset="-78"/>
            <a:cs typeface="Aldhabi" panose="01000000000000000000" pitchFamily="2" charset="-78"/>
          </a:endParaRPr>
        </a:p>
      </dgm:t>
    </dgm:pt>
    <dgm:pt modelId="{51551651-E3DE-48B2-AFA7-D67D3BC00120}" type="parTrans" cxnId="{BB4F125E-39CA-44FD-8CB9-8F3B8B3D8ABC}">
      <dgm:prSet/>
      <dgm:spPr/>
      <dgm:t>
        <a:bodyPr/>
        <a:lstStyle/>
        <a:p>
          <a:endParaRPr lang="en-US"/>
        </a:p>
      </dgm:t>
    </dgm:pt>
    <dgm:pt modelId="{A5DEA634-483A-4CFE-BE64-6FA4B9065051}" type="sibTrans" cxnId="{BB4F125E-39CA-44FD-8CB9-8F3B8B3D8ABC}">
      <dgm:prSet/>
      <dgm:spPr/>
      <dgm:t>
        <a:bodyPr/>
        <a:lstStyle/>
        <a:p>
          <a:endParaRPr lang="en-US"/>
        </a:p>
      </dgm:t>
    </dgm:pt>
    <dgm:pt modelId="{8C9ED252-D0C9-4481-9925-8F7DA0169462}" type="pres">
      <dgm:prSet presAssocID="{93B9E15D-2F8F-4284-92AD-5496E029E4B3}" presName="linear" presStyleCnt="0">
        <dgm:presLayoutVars>
          <dgm:animLvl val="lvl"/>
          <dgm:resizeHandles val="exact"/>
        </dgm:presLayoutVars>
      </dgm:prSet>
      <dgm:spPr/>
    </dgm:pt>
    <dgm:pt modelId="{EB020E30-AE3C-4866-AFF9-9F42D636671D}" type="pres">
      <dgm:prSet presAssocID="{C57C2097-CAAB-41EF-A827-3B36B96F026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C9AA80A-7B24-4141-98B0-CD534414D10B}" type="pres">
      <dgm:prSet presAssocID="{5F43B061-DCED-47E5-A9EA-735702DA7581}" presName="spacer" presStyleCnt="0"/>
      <dgm:spPr/>
    </dgm:pt>
    <dgm:pt modelId="{9032DDAF-AC5D-4F16-B139-42C440C76483}" type="pres">
      <dgm:prSet presAssocID="{CC02CF8A-9F46-46FC-B5B0-17E9BD6D2BA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B32BD37-EBAE-423A-A3FE-F2803815F63E}" type="pres">
      <dgm:prSet presAssocID="{A94DA482-F6EA-4FCA-8599-8AD3C2478A95}" presName="spacer" presStyleCnt="0"/>
      <dgm:spPr/>
    </dgm:pt>
    <dgm:pt modelId="{5AC7EC76-ADBC-40FC-B1FA-4C6D0C4B4A9C}" type="pres">
      <dgm:prSet presAssocID="{4C3E9CC7-CBBF-4FFD-8567-3331CB75A52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0CAC577-A496-4758-AFAB-36A1B8651396}" type="pres">
      <dgm:prSet presAssocID="{AF6615F0-BB90-4A65-894C-729504BFDFF8}" presName="spacer" presStyleCnt="0"/>
      <dgm:spPr/>
    </dgm:pt>
    <dgm:pt modelId="{8424150D-B31E-4485-9E7D-E25B5C9C6D15}" type="pres">
      <dgm:prSet presAssocID="{6B1B5352-94E0-42A4-AE6F-5398D2ABD64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F76970C-46C1-49CE-9AD0-58110B41FDA8}" type="presOf" srcId="{6B1B5352-94E0-42A4-AE6F-5398D2ABD647}" destId="{8424150D-B31E-4485-9E7D-E25B5C9C6D15}" srcOrd="0" destOrd="0" presId="urn:microsoft.com/office/officeart/2005/8/layout/vList2"/>
    <dgm:cxn modelId="{EED72318-B878-4CEB-A070-CC321742652F}" srcId="{93B9E15D-2F8F-4284-92AD-5496E029E4B3}" destId="{C57C2097-CAAB-41EF-A827-3B36B96F026A}" srcOrd="0" destOrd="0" parTransId="{66FD89D8-2693-4080-AAAE-B2FB2BDD29CC}" sibTransId="{5F43B061-DCED-47E5-A9EA-735702DA7581}"/>
    <dgm:cxn modelId="{BB4F125E-39CA-44FD-8CB9-8F3B8B3D8ABC}" srcId="{93B9E15D-2F8F-4284-92AD-5496E029E4B3}" destId="{6B1B5352-94E0-42A4-AE6F-5398D2ABD647}" srcOrd="3" destOrd="0" parTransId="{51551651-E3DE-48B2-AFA7-D67D3BC00120}" sibTransId="{A5DEA634-483A-4CFE-BE64-6FA4B9065051}"/>
    <dgm:cxn modelId="{CB408B4A-2D23-4540-99CF-F131EFDE3353}" srcId="{93B9E15D-2F8F-4284-92AD-5496E029E4B3}" destId="{4C3E9CC7-CBBF-4FFD-8567-3331CB75A520}" srcOrd="2" destOrd="0" parTransId="{7B363818-ACFE-4161-A13E-C47D850F10F5}" sibTransId="{AF6615F0-BB90-4A65-894C-729504BFDFF8}"/>
    <dgm:cxn modelId="{A1C9A093-9D99-49C7-BA30-2A812D7FBFC2}" type="presOf" srcId="{93B9E15D-2F8F-4284-92AD-5496E029E4B3}" destId="{8C9ED252-D0C9-4481-9925-8F7DA0169462}" srcOrd="0" destOrd="0" presId="urn:microsoft.com/office/officeart/2005/8/layout/vList2"/>
    <dgm:cxn modelId="{69ABA198-A2DF-427D-B71F-31063DADFAB4}" srcId="{93B9E15D-2F8F-4284-92AD-5496E029E4B3}" destId="{CC02CF8A-9F46-46FC-B5B0-17E9BD6D2BA1}" srcOrd="1" destOrd="0" parTransId="{8562E6C5-453E-4C7D-9708-A801E93E002A}" sibTransId="{A94DA482-F6EA-4FCA-8599-8AD3C2478A95}"/>
    <dgm:cxn modelId="{7170C6B4-10C4-49EF-BB4B-FBF4E1220062}" type="presOf" srcId="{4C3E9CC7-CBBF-4FFD-8567-3331CB75A520}" destId="{5AC7EC76-ADBC-40FC-B1FA-4C6D0C4B4A9C}" srcOrd="0" destOrd="0" presId="urn:microsoft.com/office/officeart/2005/8/layout/vList2"/>
    <dgm:cxn modelId="{5D4966D8-6528-45EA-9A12-706226D357DA}" type="presOf" srcId="{C57C2097-CAAB-41EF-A827-3B36B96F026A}" destId="{EB020E30-AE3C-4866-AFF9-9F42D636671D}" srcOrd="0" destOrd="0" presId="urn:microsoft.com/office/officeart/2005/8/layout/vList2"/>
    <dgm:cxn modelId="{CE465DE2-D8C6-477C-AAEB-B2CCB4111BCC}" type="presOf" srcId="{CC02CF8A-9F46-46FC-B5B0-17E9BD6D2BA1}" destId="{9032DDAF-AC5D-4F16-B139-42C440C76483}" srcOrd="0" destOrd="0" presId="urn:microsoft.com/office/officeart/2005/8/layout/vList2"/>
    <dgm:cxn modelId="{B1ADE2CB-CD28-4641-85AC-1A74B9499293}" type="presParOf" srcId="{8C9ED252-D0C9-4481-9925-8F7DA0169462}" destId="{EB020E30-AE3C-4866-AFF9-9F42D636671D}" srcOrd="0" destOrd="0" presId="urn:microsoft.com/office/officeart/2005/8/layout/vList2"/>
    <dgm:cxn modelId="{BB07C0E1-6354-4156-B1AE-3222092689C5}" type="presParOf" srcId="{8C9ED252-D0C9-4481-9925-8F7DA0169462}" destId="{5C9AA80A-7B24-4141-98B0-CD534414D10B}" srcOrd="1" destOrd="0" presId="urn:microsoft.com/office/officeart/2005/8/layout/vList2"/>
    <dgm:cxn modelId="{681D674C-4AA3-4EC9-8236-A5DDBC5D789D}" type="presParOf" srcId="{8C9ED252-D0C9-4481-9925-8F7DA0169462}" destId="{9032DDAF-AC5D-4F16-B139-42C440C76483}" srcOrd="2" destOrd="0" presId="urn:microsoft.com/office/officeart/2005/8/layout/vList2"/>
    <dgm:cxn modelId="{2B5ACCAD-9422-4807-AE4E-4C076D2F08C4}" type="presParOf" srcId="{8C9ED252-D0C9-4481-9925-8F7DA0169462}" destId="{5B32BD37-EBAE-423A-A3FE-F2803815F63E}" srcOrd="3" destOrd="0" presId="urn:microsoft.com/office/officeart/2005/8/layout/vList2"/>
    <dgm:cxn modelId="{27A14CF6-D769-4C6F-8111-1617070D8FC8}" type="presParOf" srcId="{8C9ED252-D0C9-4481-9925-8F7DA0169462}" destId="{5AC7EC76-ADBC-40FC-B1FA-4C6D0C4B4A9C}" srcOrd="4" destOrd="0" presId="urn:microsoft.com/office/officeart/2005/8/layout/vList2"/>
    <dgm:cxn modelId="{41A13EB7-E3AE-4D1C-BBB6-A62D8D899D54}" type="presParOf" srcId="{8C9ED252-D0C9-4481-9925-8F7DA0169462}" destId="{30CAC577-A496-4758-AFAB-36A1B8651396}" srcOrd="5" destOrd="0" presId="urn:microsoft.com/office/officeart/2005/8/layout/vList2"/>
    <dgm:cxn modelId="{CD18BBCD-18B1-473F-894B-BA7F266933EE}" type="presParOf" srcId="{8C9ED252-D0C9-4481-9925-8F7DA0169462}" destId="{8424150D-B31E-4485-9E7D-E25B5C9C6D1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DD0E3DE-0E10-41E2-8F50-4BCD7448DCC0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CED47-9B99-4EDD-9744-F0B2A6A9723E}">
      <dgm:prSet custT="1"/>
      <dgm:spPr/>
      <dgm:t>
        <a:bodyPr/>
        <a:lstStyle/>
        <a:p>
          <a:r>
            <a:rPr lang="en-US" sz="2800" b="1" dirty="0">
              <a:latin typeface="Aldhabi" panose="01000000000000000000" pitchFamily="2" charset="-78"/>
              <a:cs typeface="Aldhabi" panose="01000000000000000000" pitchFamily="2" charset="-78"/>
            </a:rPr>
            <a:t>Engage</a:t>
          </a:r>
        </a:p>
      </dgm:t>
    </dgm:pt>
    <dgm:pt modelId="{63ECB097-9FF5-48A5-8369-23B9EB3B6E9A}" type="parTrans" cxnId="{0057576D-878F-4732-BD0C-77EE9113C8A1}">
      <dgm:prSet/>
      <dgm:spPr/>
      <dgm:t>
        <a:bodyPr/>
        <a:lstStyle/>
        <a:p>
          <a:endParaRPr lang="en-US"/>
        </a:p>
      </dgm:t>
    </dgm:pt>
    <dgm:pt modelId="{34B7D5AC-1E5E-4341-B3D2-F22A86A0F6EF}" type="sibTrans" cxnId="{0057576D-878F-4732-BD0C-77EE9113C8A1}">
      <dgm:prSet/>
      <dgm:spPr/>
      <dgm:t>
        <a:bodyPr/>
        <a:lstStyle/>
        <a:p>
          <a:endParaRPr lang="en-US"/>
        </a:p>
      </dgm:t>
    </dgm:pt>
    <dgm:pt modelId="{64CB593F-B91D-4FE6-BFE5-D7072CE2A2BF}">
      <dgm:prSet custT="1"/>
      <dgm:spPr/>
      <dgm:t>
        <a:bodyPr/>
        <a:lstStyle/>
        <a:p>
          <a:r>
            <a:rPr lang="en-US" sz="2400" dirty="0">
              <a:latin typeface="Angsana New" panose="02020603050405020304" pitchFamily="18" charset="-34"/>
              <a:cs typeface="Angsana New" panose="02020603050405020304" pitchFamily="18" charset="-34"/>
            </a:rPr>
            <a:t>Engage Industry Stakeholders: </a:t>
          </a:r>
          <a:r>
            <a:rPr lang="en-US" sz="2400" b="1" u="sng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Form advisory boards</a:t>
          </a:r>
        </a:p>
      </dgm:t>
    </dgm:pt>
    <dgm:pt modelId="{94692225-69DD-442B-9823-DC89A8021824}" type="parTrans" cxnId="{57F5F0D8-C365-4AFA-915C-6A4C004FECA3}">
      <dgm:prSet/>
      <dgm:spPr/>
      <dgm:t>
        <a:bodyPr/>
        <a:lstStyle/>
        <a:p>
          <a:endParaRPr lang="en-US"/>
        </a:p>
      </dgm:t>
    </dgm:pt>
    <dgm:pt modelId="{4485C412-CDB9-4E72-8AD6-812CC32444D9}" type="sibTrans" cxnId="{57F5F0D8-C365-4AFA-915C-6A4C004FECA3}">
      <dgm:prSet/>
      <dgm:spPr/>
      <dgm:t>
        <a:bodyPr/>
        <a:lstStyle/>
        <a:p>
          <a:endParaRPr lang="en-US"/>
        </a:p>
      </dgm:t>
    </dgm:pt>
    <dgm:pt modelId="{1F73E1CC-4B23-4AD0-B346-174EF8662C3F}">
      <dgm:prSet custT="1"/>
      <dgm:spPr/>
      <dgm:t>
        <a:bodyPr/>
        <a:lstStyle/>
        <a:p>
          <a:r>
            <a:rPr lang="en-US" sz="2800" b="1" dirty="0">
              <a:latin typeface="Angsana New" panose="02020603050405020304" pitchFamily="18" charset="-34"/>
              <a:cs typeface="Angsana New" panose="02020603050405020304" pitchFamily="18" charset="-34"/>
            </a:rPr>
            <a:t>Develop</a:t>
          </a:r>
        </a:p>
      </dgm:t>
    </dgm:pt>
    <dgm:pt modelId="{84FECC88-AA30-4CAB-B602-E45DA0204219}" type="parTrans" cxnId="{B62925D2-5C23-480F-9D42-41D18D3E080C}">
      <dgm:prSet/>
      <dgm:spPr/>
      <dgm:t>
        <a:bodyPr/>
        <a:lstStyle/>
        <a:p>
          <a:endParaRPr lang="en-US"/>
        </a:p>
      </dgm:t>
    </dgm:pt>
    <dgm:pt modelId="{616293C5-37E2-4C8B-A787-B20C3F138AC8}" type="sibTrans" cxnId="{B62925D2-5C23-480F-9D42-41D18D3E080C}">
      <dgm:prSet/>
      <dgm:spPr/>
      <dgm:t>
        <a:bodyPr/>
        <a:lstStyle/>
        <a:p>
          <a:endParaRPr lang="en-US"/>
        </a:p>
      </dgm:t>
    </dgm:pt>
    <dgm:pt modelId="{6DCCFB1D-B7CD-44D3-BEB4-08657607FE5B}">
      <dgm:prSet custT="1"/>
      <dgm:spPr/>
      <dgm:t>
        <a:bodyPr/>
        <a:lstStyle/>
        <a:p>
          <a:r>
            <a:rPr lang="en-US" sz="2400" dirty="0">
              <a:latin typeface="Angsana New" panose="02020603050405020304" pitchFamily="18" charset="-34"/>
              <a:cs typeface="Angsana New" panose="02020603050405020304" pitchFamily="18" charset="-34"/>
            </a:rPr>
            <a:t>Develop Dynamic Programs: Regular updates and feedback</a:t>
          </a:r>
        </a:p>
      </dgm:t>
    </dgm:pt>
    <dgm:pt modelId="{D15703D1-2EA9-48AD-86F0-EFFE77EB32BE}" type="parTrans" cxnId="{99186E35-9E7E-4AD0-8AC7-16D7136DC6AA}">
      <dgm:prSet/>
      <dgm:spPr/>
      <dgm:t>
        <a:bodyPr/>
        <a:lstStyle/>
        <a:p>
          <a:endParaRPr lang="en-US"/>
        </a:p>
      </dgm:t>
    </dgm:pt>
    <dgm:pt modelId="{93AD42E2-02BB-4ACE-A21B-7FC27A72C581}" type="sibTrans" cxnId="{99186E35-9E7E-4AD0-8AC7-16D7136DC6AA}">
      <dgm:prSet/>
      <dgm:spPr/>
      <dgm:t>
        <a:bodyPr/>
        <a:lstStyle/>
        <a:p>
          <a:endParaRPr lang="en-US"/>
        </a:p>
      </dgm:t>
    </dgm:pt>
    <dgm:pt modelId="{AF6C4237-D20C-4D1D-A2B9-24CCFFF2FAB3}">
      <dgm:prSet custT="1"/>
      <dgm:spPr/>
      <dgm:t>
        <a:bodyPr/>
        <a:lstStyle/>
        <a:p>
          <a:r>
            <a:rPr lang="en-US" sz="2800" b="1" dirty="0">
              <a:latin typeface="Aldhabi" panose="01000000000000000000" pitchFamily="2" charset="-78"/>
              <a:cs typeface="Aldhabi" panose="01000000000000000000" pitchFamily="2" charset="-78"/>
            </a:rPr>
            <a:t>Incorporate</a:t>
          </a:r>
        </a:p>
      </dgm:t>
    </dgm:pt>
    <dgm:pt modelId="{C9BA2CCA-5026-4810-861C-391BD19549DC}" type="parTrans" cxnId="{C2177D13-E496-4E5D-90C6-403AF492144B}">
      <dgm:prSet/>
      <dgm:spPr/>
      <dgm:t>
        <a:bodyPr/>
        <a:lstStyle/>
        <a:p>
          <a:endParaRPr lang="en-US"/>
        </a:p>
      </dgm:t>
    </dgm:pt>
    <dgm:pt modelId="{B703E162-6EAF-42EF-B96D-49EEB0DA62BA}" type="sibTrans" cxnId="{C2177D13-E496-4E5D-90C6-403AF492144B}">
      <dgm:prSet/>
      <dgm:spPr/>
      <dgm:t>
        <a:bodyPr/>
        <a:lstStyle/>
        <a:p>
          <a:endParaRPr lang="en-US"/>
        </a:p>
      </dgm:t>
    </dgm:pt>
    <dgm:pt modelId="{55B30467-5286-449B-B0D7-E7F82C6F75D1}">
      <dgm:prSet custT="1"/>
      <dgm:spPr/>
      <dgm:t>
        <a:bodyPr/>
        <a:lstStyle/>
        <a:p>
          <a:r>
            <a:rPr lang="en-US" sz="2400" dirty="0">
              <a:latin typeface="Angsana New" panose="02020603050405020304" pitchFamily="18" charset="-34"/>
              <a:cs typeface="Angsana New" panose="02020603050405020304" pitchFamily="18" charset="-34"/>
            </a:rPr>
            <a:t>Incorporate Real-World Projects: Apply learning to real scenarios (Senior Design)</a:t>
          </a:r>
        </a:p>
      </dgm:t>
    </dgm:pt>
    <dgm:pt modelId="{D0EE047D-B451-494A-9F84-C4A7F70E016E}" type="parTrans" cxnId="{7ED5B089-3329-44C5-9AD2-8722884FB578}">
      <dgm:prSet/>
      <dgm:spPr/>
      <dgm:t>
        <a:bodyPr/>
        <a:lstStyle/>
        <a:p>
          <a:endParaRPr lang="en-US"/>
        </a:p>
      </dgm:t>
    </dgm:pt>
    <dgm:pt modelId="{9F197E00-1116-4FBE-A964-C32909F13102}" type="sibTrans" cxnId="{7ED5B089-3329-44C5-9AD2-8722884FB578}">
      <dgm:prSet/>
      <dgm:spPr/>
      <dgm:t>
        <a:bodyPr/>
        <a:lstStyle/>
        <a:p>
          <a:endParaRPr lang="en-US"/>
        </a:p>
      </dgm:t>
    </dgm:pt>
    <dgm:pt modelId="{6BDDBDB5-E9F0-4570-9F4F-03DA95B58E77}">
      <dgm:prSet custT="1"/>
      <dgm:spPr/>
      <dgm:t>
        <a:bodyPr/>
        <a:lstStyle/>
        <a:p>
          <a:r>
            <a:rPr lang="en-US" sz="2800" b="1" dirty="0">
              <a:latin typeface="Aldhabi" panose="01000000000000000000" pitchFamily="2" charset="-78"/>
              <a:cs typeface="Aldhabi" panose="01000000000000000000" pitchFamily="2" charset="-78"/>
            </a:rPr>
            <a:t>Foster</a:t>
          </a:r>
        </a:p>
      </dgm:t>
    </dgm:pt>
    <dgm:pt modelId="{3ECB1A41-8D7F-4F41-8F73-C8CB9F365EAD}" type="parTrans" cxnId="{7C5C90E1-B216-47A9-BA5D-93C5F1DB0FF1}">
      <dgm:prSet/>
      <dgm:spPr/>
      <dgm:t>
        <a:bodyPr/>
        <a:lstStyle/>
        <a:p>
          <a:endParaRPr lang="en-US"/>
        </a:p>
      </dgm:t>
    </dgm:pt>
    <dgm:pt modelId="{72596EA0-D30D-47D2-9D81-4B6557583F02}" type="sibTrans" cxnId="{7C5C90E1-B216-47A9-BA5D-93C5F1DB0FF1}">
      <dgm:prSet/>
      <dgm:spPr/>
      <dgm:t>
        <a:bodyPr/>
        <a:lstStyle/>
        <a:p>
          <a:endParaRPr lang="en-US"/>
        </a:p>
      </dgm:t>
    </dgm:pt>
    <dgm:pt modelId="{FB8C6581-2804-4139-83A3-8F5380BCE9D6}">
      <dgm:prSet custT="1"/>
      <dgm:spPr/>
      <dgm:t>
        <a:bodyPr/>
        <a:lstStyle/>
        <a:p>
          <a:r>
            <a:rPr lang="en-US" sz="2400" dirty="0">
              <a:latin typeface="Angsana New" panose="02020603050405020304" pitchFamily="18" charset="-34"/>
              <a:cs typeface="Angsana New" panose="02020603050405020304" pitchFamily="18" charset="-34"/>
            </a:rPr>
            <a:t>Foster Interdisciplinary Learning: Combine knowledge across disciplines</a:t>
          </a:r>
        </a:p>
      </dgm:t>
    </dgm:pt>
    <dgm:pt modelId="{C1BCCDBF-9351-4AB6-8AF8-98C8582572BF}" type="parTrans" cxnId="{3F3004B2-124C-47DB-BFA0-D66CBB848ECC}">
      <dgm:prSet/>
      <dgm:spPr/>
      <dgm:t>
        <a:bodyPr/>
        <a:lstStyle/>
        <a:p>
          <a:endParaRPr lang="en-US"/>
        </a:p>
      </dgm:t>
    </dgm:pt>
    <dgm:pt modelId="{AABCBDCA-4D38-4713-8D8C-DF0A61CAFD4C}" type="sibTrans" cxnId="{3F3004B2-124C-47DB-BFA0-D66CBB848ECC}">
      <dgm:prSet/>
      <dgm:spPr/>
      <dgm:t>
        <a:bodyPr/>
        <a:lstStyle/>
        <a:p>
          <a:endParaRPr lang="en-US"/>
        </a:p>
      </dgm:t>
    </dgm:pt>
    <dgm:pt modelId="{40ECBF6E-E3BF-4859-B839-0FD67D37D166}" type="pres">
      <dgm:prSet presAssocID="{DDD0E3DE-0E10-41E2-8F50-4BCD7448DCC0}" presName="Name0" presStyleCnt="0">
        <dgm:presLayoutVars>
          <dgm:dir/>
          <dgm:animLvl val="lvl"/>
          <dgm:resizeHandles val="exact"/>
        </dgm:presLayoutVars>
      </dgm:prSet>
      <dgm:spPr/>
    </dgm:pt>
    <dgm:pt modelId="{4683019F-B22E-4309-9A0E-9F3857B4BCFC}" type="pres">
      <dgm:prSet presAssocID="{75ACED47-9B99-4EDD-9744-F0B2A6A9723E}" presName="linNode" presStyleCnt="0"/>
      <dgm:spPr/>
    </dgm:pt>
    <dgm:pt modelId="{28C76AF4-C65E-464C-BE7C-B0FE9ADB6DD4}" type="pres">
      <dgm:prSet presAssocID="{75ACED47-9B99-4EDD-9744-F0B2A6A9723E}" presName="parentText" presStyleLbl="solidFgAcc1" presStyleIdx="0" presStyleCnt="4">
        <dgm:presLayoutVars>
          <dgm:chMax val="1"/>
          <dgm:bulletEnabled/>
        </dgm:presLayoutVars>
      </dgm:prSet>
      <dgm:spPr/>
    </dgm:pt>
    <dgm:pt modelId="{2C447A89-AA3D-4E78-AA0A-289A62462BA0}" type="pres">
      <dgm:prSet presAssocID="{75ACED47-9B99-4EDD-9744-F0B2A6A9723E}" presName="descendantText" presStyleLbl="alignNode1" presStyleIdx="0" presStyleCnt="4">
        <dgm:presLayoutVars>
          <dgm:bulletEnabled/>
        </dgm:presLayoutVars>
      </dgm:prSet>
      <dgm:spPr/>
    </dgm:pt>
    <dgm:pt modelId="{F360EB9B-0F66-4536-8673-63F980FE377C}" type="pres">
      <dgm:prSet presAssocID="{34B7D5AC-1E5E-4341-B3D2-F22A86A0F6EF}" presName="sp" presStyleCnt="0"/>
      <dgm:spPr/>
    </dgm:pt>
    <dgm:pt modelId="{EABAC854-F36A-4063-BF39-5B9132836CDE}" type="pres">
      <dgm:prSet presAssocID="{1F73E1CC-4B23-4AD0-B346-174EF8662C3F}" presName="linNode" presStyleCnt="0"/>
      <dgm:spPr/>
    </dgm:pt>
    <dgm:pt modelId="{544F6918-4FC0-4E2D-94A9-9427653516C6}" type="pres">
      <dgm:prSet presAssocID="{1F73E1CC-4B23-4AD0-B346-174EF8662C3F}" presName="parentText" presStyleLbl="solidFgAcc1" presStyleIdx="1" presStyleCnt="4">
        <dgm:presLayoutVars>
          <dgm:chMax val="1"/>
          <dgm:bulletEnabled/>
        </dgm:presLayoutVars>
      </dgm:prSet>
      <dgm:spPr/>
    </dgm:pt>
    <dgm:pt modelId="{7C8ACCD4-31E4-4410-8C53-593059DD5C96}" type="pres">
      <dgm:prSet presAssocID="{1F73E1CC-4B23-4AD0-B346-174EF8662C3F}" presName="descendantText" presStyleLbl="alignNode1" presStyleIdx="1" presStyleCnt="4">
        <dgm:presLayoutVars>
          <dgm:bulletEnabled/>
        </dgm:presLayoutVars>
      </dgm:prSet>
      <dgm:spPr/>
    </dgm:pt>
    <dgm:pt modelId="{09F1B243-8748-424A-BF19-A66C9DB4D183}" type="pres">
      <dgm:prSet presAssocID="{616293C5-37E2-4C8B-A787-B20C3F138AC8}" presName="sp" presStyleCnt="0"/>
      <dgm:spPr/>
    </dgm:pt>
    <dgm:pt modelId="{567DA08A-5828-4A91-9A56-89C8C85FF277}" type="pres">
      <dgm:prSet presAssocID="{AF6C4237-D20C-4D1D-A2B9-24CCFFF2FAB3}" presName="linNode" presStyleCnt="0"/>
      <dgm:spPr/>
    </dgm:pt>
    <dgm:pt modelId="{0BE16F3C-D500-4744-92C3-C485BFE3E9CB}" type="pres">
      <dgm:prSet presAssocID="{AF6C4237-D20C-4D1D-A2B9-24CCFFF2FAB3}" presName="parentText" presStyleLbl="solidFgAcc1" presStyleIdx="2" presStyleCnt="4">
        <dgm:presLayoutVars>
          <dgm:chMax val="1"/>
          <dgm:bulletEnabled/>
        </dgm:presLayoutVars>
      </dgm:prSet>
      <dgm:spPr/>
    </dgm:pt>
    <dgm:pt modelId="{05CF7438-0B4E-4F29-BC32-287B0A155C83}" type="pres">
      <dgm:prSet presAssocID="{AF6C4237-D20C-4D1D-A2B9-24CCFFF2FAB3}" presName="descendantText" presStyleLbl="alignNode1" presStyleIdx="2" presStyleCnt="4">
        <dgm:presLayoutVars>
          <dgm:bulletEnabled/>
        </dgm:presLayoutVars>
      </dgm:prSet>
      <dgm:spPr/>
    </dgm:pt>
    <dgm:pt modelId="{9301D1D5-FCC2-4278-91F2-3B068365E4F7}" type="pres">
      <dgm:prSet presAssocID="{B703E162-6EAF-42EF-B96D-49EEB0DA62BA}" presName="sp" presStyleCnt="0"/>
      <dgm:spPr/>
    </dgm:pt>
    <dgm:pt modelId="{D826EB82-E38A-4E8E-948A-1AF455539E8F}" type="pres">
      <dgm:prSet presAssocID="{6BDDBDB5-E9F0-4570-9F4F-03DA95B58E77}" presName="linNode" presStyleCnt="0"/>
      <dgm:spPr/>
    </dgm:pt>
    <dgm:pt modelId="{6499318B-E4FD-44B6-AD9D-A61B20FD957C}" type="pres">
      <dgm:prSet presAssocID="{6BDDBDB5-E9F0-4570-9F4F-03DA95B58E77}" presName="parentText" presStyleLbl="solidFgAcc1" presStyleIdx="3" presStyleCnt="4">
        <dgm:presLayoutVars>
          <dgm:chMax val="1"/>
          <dgm:bulletEnabled/>
        </dgm:presLayoutVars>
      </dgm:prSet>
      <dgm:spPr/>
    </dgm:pt>
    <dgm:pt modelId="{E361D003-049A-480F-BE6A-E96963435192}" type="pres">
      <dgm:prSet presAssocID="{6BDDBDB5-E9F0-4570-9F4F-03DA95B58E77}" presName="descendantText" presStyleLbl="alignNode1" presStyleIdx="3" presStyleCnt="4">
        <dgm:presLayoutVars>
          <dgm:bulletEnabled/>
        </dgm:presLayoutVars>
      </dgm:prSet>
      <dgm:spPr/>
    </dgm:pt>
  </dgm:ptLst>
  <dgm:cxnLst>
    <dgm:cxn modelId="{C2177D13-E496-4E5D-90C6-403AF492144B}" srcId="{DDD0E3DE-0E10-41E2-8F50-4BCD7448DCC0}" destId="{AF6C4237-D20C-4D1D-A2B9-24CCFFF2FAB3}" srcOrd="2" destOrd="0" parTransId="{C9BA2CCA-5026-4810-861C-391BD19549DC}" sibTransId="{B703E162-6EAF-42EF-B96D-49EEB0DA62BA}"/>
    <dgm:cxn modelId="{1C03D82F-F11D-4DC5-89E9-BA7168D9B465}" type="presOf" srcId="{55B30467-5286-449B-B0D7-E7F82C6F75D1}" destId="{05CF7438-0B4E-4F29-BC32-287B0A155C83}" srcOrd="0" destOrd="0" presId="urn:microsoft.com/office/officeart/2016/7/layout/VerticalHollowActionList"/>
    <dgm:cxn modelId="{196C6332-64DB-4233-A1D0-B2CA0D4DD6DB}" type="presOf" srcId="{6DCCFB1D-B7CD-44D3-BEB4-08657607FE5B}" destId="{7C8ACCD4-31E4-4410-8C53-593059DD5C96}" srcOrd="0" destOrd="0" presId="urn:microsoft.com/office/officeart/2016/7/layout/VerticalHollowActionList"/>
    <dgm:cxn modelId="{99186E35-9E7E-4AD0-8AC7-16D7136DC6AA}" srcId="{1F73E1CC-4B23-4AD0-B346-174EF8662C3F}" destId="{6DCCFB1D-B7CD-44D3-BEB4-08657607FE5B}" srcOrd="0" destOrd="0" parTransId="{D15703D1-2EA9-48AD-86F0-EFFE77EB32BE}" sibTransId="{93AD42E2-02BB-4ACE-A21B-7FC27A72C581}"/>
    <dgm:cxn modelId="{C89BC140-E38B-4537-AB29-2CFEDD20DD84}" type="presOf" srcId="{64CB593F-B91D-4FE6-BFE5-D7072CE2A2BF}" destId="{2C447A89-AA3D-4E78-AA0A-289A62462BA0}" srcOrd="0" destOrd="0" presId="urn:microsoft.com/office/officeart/2016/7/layout/VerticalHollowActionList"/>
    <dgm:cxn modelId="{0057576D-878F-4732-BD0C-77EE9113C8A1}" srcId="{DDD0E3DE-0E10-41E2-8F50-4BCD7448DCC0}" destId="{75ACED47-9B99-4EDD-9744-F0B2A6A9723E}" srcOrd="0" destOrd="0" parTransId="{63ECB097-9FF5-48A5-8369-23B9EB3B6E9A}" sibTransId="{34B7D5AC-1E5E-4341-B3D2-F22A86A0F6EF}"/>
    <dgm:cxn modelId="{C291D44E-93FE-418D-8373-2176EB65EE39}" type="presOf" srcId="{1F73E1CC-4B23-4AD0-B346-174EF8662C3F}" destId="{544F6918-4FC0-4E2D-94A9-9427653516C6}" srcOrd="0" destOrd="0" presId="urn:microsoft.com/office/officeart/2016/7/layout/VerticalHollowActionList"/>
    <dgm:cxn modelId="{C64E4053-79BE-4957-B7D6-116BB19DAC8C}" type="presOf" srcId="{AF6C4237-D20C-4D1D-A2B9-24CCFFF2FAB3}" destId="{0BE16F3C-D500-4744-92C3-C485BFE3E9CB}" srcOrd="0" destOrd="0" presId="urn:microsoft.com/office/officeart/2016/7/layout/VerticalHollowActionList"/>
    <dgm:cxn modelId="{7ED5B089-3329-44C5-9AD2-8722884FB578}" srcId="{AF6C4237-D20C-4D1D-A2B9-24CCFFF2FAB3}" destId="{55B30467-5286-449B-B0D7-E7F82C6F75D1}" srcOrd="0" destOrd="0" parTransId="{D0EE047D-B451-494A-9F84-C4A7F70E016E}" sibTransId="{9F197E00-1116-4FBE-A964-C32909F13102}"/>
    <dgm:cxn modelId="{522045AE-0460-4E48-AE19-2C411CCD79CA}" type="presOf" srcId="{6BDDBDB5-E9F0-4570-9F4F-03DA95B58E77}" destId="{6499318B-E4FD-44B6-AD9D-A61B20FD957C}" srcOrd="0" destOrd="0" presId="urn:microsoft.com/office/officeart/2016/7/layout/VerticalHollowActionList"/>
    <dgm:cxn modelId="{3F3004B2-124C-47DB-BFA0-D66CBB848ECC}" srcId="{6BDDBDB5-E9F0-4570-9F4F-03DA95B58E77}" destId="{FB8C6581-2804-4139-83A3-8F5380BCE9D6}" srcOrd="0" destOrd="0" parTransId="{C1BCCDBF-9351-4AB6-8AF8-98C8582572BF}" sibTransId="{AABCBDCA-4D38-4713-8D8C-DF0A61CAFD4C}"/>
    <dgm:cxn modelId="{A58FC9D1-1654-4815-A8B9-1ECC620FAB48}" type="presOf" srcId="{75ACED47-9B99-4EDD-9744-F0B2A6A9723E}" destId="{28C76AF4-C65E-464C-BE7C-B0FE9ADB6DD4}" srcOrd="0" destOrd="0" presId="urn:microsoft.com/office/officeart/2016/7/layout/VerticalHollowActionList"/>
    <dgm:cxn modelId="{B62925D2-5C23-480F-9D42-41D18D3E080C}" srcId="{DDD0E3DE-0E10-41E2-8F50-4BCD7448DCC0}" destId="{1F73E1CC-4B23-4AD0-B346-174EF8662C3F}" srcOrd="1" destOrd="0" parTransId="{84FECC88-AA30-4CAB-B602-E45DA0204219}" sibTransId="{616293C5-37E2-4C8B-A787-B20C3F138AC8}"/>
    <dgm:cxn modelId="{57F5F0D8-C365-4AFA-915C-6A4C004FECA3}" srcId="{75ACED47-9B99-4EDD-9744-F0B2A6A9723E}" destId="{64CB593F-B91D-4FE6-BFE5-D7072CE2A2BF}" srcOrd="0" destOrd="0" parTransId="{94692225-69DD-442B-9823-DC89A8021824}" sibTransId="{4485C412-CDB9-4E72-8AD6-812CC32444D9}"/>
    <dgm:cxn modelId="{7C5C90E1-B216-47A9-BA5D-93C5F1DB0FF1}" srcId="{DDD0E3DE-0E10-41E2-8F50-4BCD7448DCC0}" destId="{6BDDBDB5-E9F0-4570-9F4F-03DA95B58E77}" srcOrd="3" destOrd="0" parTransId="{3ECB1A41-8D7F-4F41-8F73-C8CB9F365EAD}" sibTransId="{72596EA0-D30D-47D2-9D81-4B6557583F02}"/>
    <dgm:cxn modelId="{0F17A6EB-AC14-44D7-AEFD-AD74CDD44ED6}" type="presOf" srcId="{DDD0E3DE-0E10-41E2-8F50-4BCD7448DCC0}" destId="{40ECBF6E-E3BF-4859-B839-0FD67D37D166}" srcOrd="0" destOrd="0" presId="urn:microsoft.com/office/officeart/2016/7/layout/VerticalHollowActionList"/>
    <dgm:cxn modelId="{01DBECEE-248B-49AF-90B3-3752B22D2EAA}" type="presOf" srcId="{FB8C6581-2804-4139-83A3-8F5380BCE9D6}" destId="{E361D003-049A-480F-BE6A-E96963435192}" srcOrd="0" destOrd="0" presId="urn:microsoft.com/office/officeart/2016/7/layout/VerticalHollowActionList"/>
    <dgm:cxn modelId="{73C4651E-2E1C-40A7-9DA6-2D2389E16D3C}" type="presParOf" srcId="{40ECBF6E-E3BF-4859-B839-0FD67D37D166}" destId="{4683019F-B22E-4309-9A0E-9F3857B4BCFC}" srcOrd="0" destOrd="0" presId="urn:microsoft.com/office/officeart/2016/7/layout/VerticalHollowActionList"/>
    <dgm:cxn modelId="{3A9A970D-982F-4460-B935-C5202CA9BA36}" type="presParOf" srcId="{4683019F-B22E-4309-9A0E-9F3857B4BCFC}" destId="{28C76AF4-C65E-464C-BE7C-B0FE9ADB6DD4}" srcOrd="0" destOrd="0" presId="urn:microsoft.com/office/officeart/2016/7/layout/VerticalHollowActionList"/>
    <dgm:cxn modelId="{A4DBC78A-CDA3-477C-A6C3-FB05089BA7A7}" type="presParOf" srcId="{4683019F-B22E-4309-9A0E-9F3857B4BCFC}" destId="{2C447A89-AA3D-4E78-AA0A-289A62462BA0}" srcOrd="1" destOrd="0" presId="urn:microsoft.com/office/officeart/2016/7/layout/VerticalHollowActionList"/>
    <dgm:cxn modelId="{BFA584D1-8161-4101-9956-E545237B64B5}" type="presParOf" srcId="{40ECBF6E-E3BF-4859-B839-0FD67D37D166}" destId="{F360EB9B-0F66-4536-8673-63F980FE377C}" srcOrd="1" destOrd="0" presId="urn:microsoft.com/office/officeart/2016/7/layout/VerticalHollowActionList"/>
    <dgm:cxn modelId="{F3322FBA-1C2A-4FD3-B99D-DAAB0AE2103A}" type="presParOf" srcId="{40ECBF6E-E3BF-4859-B839-0FD67D37D166}" destId="{EABAC854-F36A-4063-BF39-5B9132836CDE}" srcOrd="2" destOrd="0" presId="urn:microsoft.com/office/officeart/2016/7/layout/VerticalHollowActionList"/>
    <dgm:cxn modelId="{9D45843D-9208-48B9-8E8D-A614CBFF99D5}" type="presParOf" srcId="{EABAC854-F36A-4063-BF39-5B9132836CDE}" destId="{544F6918-4FC0-4E2D-94A9-9427653516C6}" srcOrd="0" destOrd="0" presId="urn:microsoft.com/office/officeart/2016/7/layout/VerticalHollowActionList"/>
    <dgm:cxn modelId="{EF39C48E-A0AE-46A0-9C15-5BAC84D6A9E2}" type="presParOf" srcId="{EABAC854-F36A-4063-BF39-5B9132836CDE}" destId="{7C8ACCD4-31E4-4410-8C53-593059DD5C96}" srcOrd="1" destOrd="0" presId="urn:microsoft.com/office/officeart/2016/7/layout/VerticalHollowActionList"/>
    <dgm:cxn modelId="{4508BD68-2DDE-47FB-B1D9-CFC9C0349C9B}" type="presParOf" srcId="{40ECBF6E-E3BF-4859-B839-0FD67D37D166}" destId="{09F1B243-8748-424A-BF19-A66C9DB4D183}" srcOrd="3" destOrd="0" presId="urn:microsoft.com/office/officeart/2016/7/layout/VerticalHollowActionList"/>
    <dgm:cxn modelId="{C969264B-6984-409A-90D1-8F9B7E4BCDB4}" type="presParOf" srcId="{40ECBF6E-E3BF-4859-B839-0FD67D37D166}" destId="{567DA08A-5828-4A91-9A56-89C8C85FF277}" srcOrd="4" destOrd="0" presId="urn:microsoft.com/office/officeart/2016/7/layout/VerticalHollowActionList"/>
    <dgm:cxn modelId="{58DFC64D-D36F-4281-9AB7-3E8B6621CC5D}" type="presParOf" srcId="{567DA08A-5828-4A91-9A56-89C8C85FF277}" destId="{0BE16F3C-D500-4744-92C3-C485BFE3E9CB}" srcOrd="0" destOrd="0" presId="urn:microsoft.com/office/officeart/2016/7/layout/VerticalHollowActionList"/>
    <dgm:cxn modelId="{2C489008-662D-4CBD-AF8D-FC1A9914BC6E}" type="presParOf" srcId="{567DA08A-5828-4A91-9A56-89C8C85FF277}" destId="{05CF7438-0B4E-4F29-BC32-287B0A155C83}" srcOrd="1" destOrd="0" presId="urn:microsoft.com/office/officeart/2016/7/layout/VerticalHollowActionList"/>
    <dgm:cxn modelId="{4ABA8242-C539-4B36-B1D2-B035D9E5D0F1}" type="presParOf" srcId="{40ECBF6E-E3BF-4859-B839-0FD67D37D166}" destId="{9301D1D5-FCC2-4278-91F2-3B068365E4F7}" srcOrd="5" destOrd="0" presId="urn:microsoft.com/office/officeart/2016/7/layout/VerticalHollowActionList"/>
    <dgm:cxn modelId="{CAF03486-80C2-4DAA-A730-A9691A2EB58A}" type="presParOf" srcId="{40ECBF6E-E3BF-4859-B839-0FD67D37D166}" destId="{D826EB82-E38A-4E8E-948A-1AF455539E8F}" srcOrd="6" destOrd="0" presId="urn:microsoft.com/office/officeart/2016/7/layout/VerticalHollowActionList"/>
    <dgm:cxn modelId="{7395C8CD-32A9-4A34-BACC-8E30CA81A1F4}" type="presParOf" srcId="{D826EB82-E38A-4E8E-948A-1AF455539E8F}" destId="{6499318B-E4FD-44B6-AD9D-A61B20FD957C}" srcOrd="0" destOrd="0" presId="urn:microsoft.com/office/officeart/2016/7/layout/VerticalHollowActionList"/>
    <dgm:cxn modelId="{1AA15F96-AE62-4A66-ACAE-F18A0869F8B2}" type="presParOf" srcId="{D826EB82-E38A-4E8E-948A-1AF455539E8F}" destId="{E361D003-049A-480F-BE6A-E96963435192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784E73C-07FF-46F0-B8C5-4D7DC774D44D}" type="doc">
      <dgm:prSet loTypeId="urn:microsoft.com/office/officeart/2016/7/layout/Horizontal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737859-5D3E-40B9-9A40-B3375D7901C7}">
      <dgm:prSet/>
      <dgm:spPr/>
      <dgm:t>
        <a:bodyPr/>
        <a:lstStyle/>
        <a:p>
          <a:r>
            <a:rPr lang="en-US"/>
            <a:t>Prepare</a:t>
          </a:r>
        </a:p>
      </dgm:t>
    </dgm:pt>
    <dgm:pt modelId="{FB5C926F-E4E5-467F-A700-43E4543BED89}" type="parTrans" cxnId="{39E642EC-C870-4167-8ABB-44F3068A865C}">
      <dgm:prSet/>
      <dgm:spPr/>
      <dgm:t>
        <a:bodyPr/>
        <a:lstStyle/>
        <a:p>
          <a:endParaRPr lang="en-US"/>
        </a:p>
      </dgm:t>
    </dgm:pt>
    <dgm:pt modelId="{1F689D6C-C9D5-4EED-910B-16F947084FC5}" type="sibTrans" cxnId="{39E642EC-C870-4167-8ABB-44F3068A865C}">
      <dgm:prSet/>
      <dgm:spPr/>
      <dgm:t>
        <a:bodyPr/>
        <a:lstStyle/>
        <a:p>
          <a:endParaRPr lang="en-US"/>
        </a:p>
      </dgm:t>
    </dgm:pt>
    <dgm:pt modelId="{2D9EDB81-3D6B-4154-8220-261C14213D8C}">
      <dgm:prSet custT="1"/>
      <dgm:spPr/>
      <dgm:t>
        <a:bodyPr/>
        <a:lstStyle/>
        <a:p>
          <a:r>
            <a:rPr lang="en-US" sz="2000" dirty="0">
              <a:latin typeface="Angsana New" panose="02020603050405020304" pitchFamily="18" charset="-34"/>
              <a:cs typeface="Angsana New" panose="02020603050405020304" pitchFamily="18" charset="-34"/>
            </a:rPr>
            <a:t>Prepare students for lifelong learning and adaptability</a:t>
          </a:r>
        </a:p>
      </dgm:t>
    </dgm:pt>
    <dgm:pt modelId="{A4354F7E-9596-42A1-9E2A-1E477B0BE7C2}" type="parTrans" cxnId="{32E073E6-E415-4AAD-AD7D-F181319AFAF4}">
      <dgm:prSet/>
      <dgm:spPr/>
      <dgm:t>
        <a:bodyPr/>
        <a:lstStyle/>
        <a:p>
          <a:endParaRPr lang="en-US"/>
        </a:p>
      </dgm:t>
    </dgm:pt>
    <dgm:pt modelId="{86103CB9-0F10-4F26-BE2B-AD26B25E4BC7}" type="sibTrans" cxnId="{32E073E6-E415-4AAD-AD7D-F181319AFAF4}">
      <dgm:prSet/>
      <dgm:spPr/>
      <dgm:t>
        <a:bodyPr/>
        <a:lstStyle/>
        <a:p>
          <a:endParaRPr lang="en-US"/>
        </a:p>
      </dgm:t>
    </dgm:pt>
    <dgm:pt modelId="{E32F27F7-CDCA-4F94-BD6A-AF3E48E7B491}">
      <dgm:prSet/>
      <dgm:spPr/>
      <dgm:t>
        <a:bodyPr/>
        <a:lstStyle/>
        <a:p>
          <a:r>
            <a:rPr lang="en-US"/>
            <a:t>Provide</a:t>
          </a:r>
        </a:p>
      </dgm:t>
    </dgm:pt>
    <dgm:pt modelId="{E2402B22-1A1E-4A9E-8966-693A99902CEB}" type="parTrans" cxnId="{F2D4071D-BAC2-4A8D-B259-2F8E9E284E26}">
      <dgm:prSet/>
      <dgm:spPr/>
      <dgm:t>
        <a:bodyPr/>
        <a:lstStyle/>
        <a:p>
          <a:endParaRPr lang="en-US"/>
        </a:p>
      </dgm:t>
    </dgm:pt>
    <dgm:pt modelId="{07FF6EBF-1126-4738-A079-D239FB148707}" type="sibTrans" cxnId="{F2D4071D-BAC2-4A8D-B259-2F8E9E284E26}">
      <dgm:prSet/>
      <dgm:spPr/>
      <dgm:t>
        <a:bodyPr/>
        <a:lstStyle/>
        <a:p>
          <a:endParaRPr lang="en-US"/>
        </a:p>
      </dgm:t>
    </dgm:pt>
    <dgm:pt modelId="{4BD14538-4CDD-4E84-B79E-F6DCDB388FFC}">
      <dgm:prSet/>
      <dgm:spPr/>
      <dgm:t>
        <a:bodyPr/>
        <a:lstStyle/>
        <a:p>
          <a:r>
            <a:rPr lang="en-US" dirty="0">
              <a:latin typeface="Angsana New" panose="02020603050405020304" pitchFamily="18" charset="-34"/>
              <a:cs typeface="Angsana New" panose="02020603050405020304" pitchFamily="18" charset="-34"/>
            </a:rPr>
            <a:t>Provide alumni access to ongoing education and networking</a:t>
          </a:r>
        </a:p>
      </dgm:t>
    </dgm:pt>
    <dgm:pt modelId="{D68B7E3A-A0FB-4FA0-8073-6DE87AF55BC8}" type="parTrans" cxnId="{61EA80F1-F317-49D4-84CB-1A1AAAE0EFC6}">
      <dgm:prSet/>
      <dgm:spPr/>
      <dgm:t>
        <a:bodyPr/>
        <a:lstStyle/>
        <a:p>
          <a:endParaRPr lang="en-US"/>
        </a:p>
      </dgm:t>
    </dgm:pt>
    <dgm:pt modelId="{BA1EC933-C991-483D-A853-B0DFE924A779}" type="sibTrans" cxnId="{61EA80F1-F317-49D4-84CB-1A1AAAE0EFC6}">
      <dgm:prSet/>
      <dgm:spPr/>
      <dgm:t>
        <a:bodyPr/>
        <a:lstStyle/>
        <a:p>
          <a:endParaRPr lang="en-US"/>
        </a:p>
      </dgm:t>
    </dgm:pt>
    <dgm:pt modelId="{90D829DE-32F5-45E8-B16F-45CEA8F54B0E}">
      <dgm:prSet/>
      <dgm:spPr/>
      <dgm:t>
        <a:bodyPr/>
        <a:lstStyle/>
        <a:p>
          <a:r>
            <a:rPr lang="en-US"/>
            <a:t>Encourage</a:t>
          </a:r>
        </a:p>
      </dgm:t>
    </dgm:pt>
    <dgm:pt modelId="{A466BE43-2C75-4F0C-8988-898A2850D368}" type="parTrans" cxnId="{649EE32F-DF5C-4141-9247-A9D19574AFC6}">
      <dgm:prSet/>
      <dgm:spPr/>
      <dgm:t>
        <a:bodyPr/>
        <a:lstStyle/>
        <a:p>
          <a:endParaRPr lang="en-US"/>
        </a:p>
      </dgm:t>
    </dgm:pt>
    <dgm:pt modelId="{1FA2554D-051C-48C9-A980-357E59BE16B1}" type="sibTrans" cxnId="{649EE32F-DF5C-4141-9247-A9D19574AFC6}">
      <dgm:prSet/>
      <dgm:spPr/>
      <dgm:t>
        <a:bodyPr/>
        <a:lstStyle/>
        <a:p>
          <a:endParaRPr lang="en-US"/>
        </a:p>
      </dgm:t>
    </dgm:pt>
    <dgm:pt modelId="{EDAAB1C3-6118-48E6-A773-26422FD93EDC}">
      <dgm:prSet/>
      <dgm:spPr/>
      <dgm:t>
        <a:bodyPr/>
        <a:lstStyle/>
        <a:p>
          <a:r>
            <a:rPr lang="en-US" dirty="0">
              <a:latin typeface="Angsana New" panose="02020603050405020304" pitchFamily="18" charset="-34"/>
              <a:cs typeface="Angsana New" panose="02020603050405020304" pitchFamily="18" charset="-34"/>
            </a:rPr>
            <a:t>Encourage a mindset of continuous improvement</a:t>
          </a:r>
          <a:endParaRPr lang="en-US" dirty="0"/>
        </a:p>
      </dgm:t>
    </dgm:pt>
    <dgm:pt modelId="{2F0D605C-D9D9-44CF-A105-5C9EF77B14B2}" type="parTrans" cxnId="{40A2E2FD-F713-4200-A087-FCAF9B1725CD}">
      <dgm:prSet/>
      <dgm:spPr/>
      <dgm:t>
        <a:bodyPr/>
        <a:lstStyle/>
        <a:p>
          <a:endParaRPr lang="en-US"/>
        </a:p>
      </dgm:t>
    </dgm:pt>
    <dgm:pt modelId="{E71F668C-2FCF-4C0B-B9CD-6D7E68E84A07}" type="sibTrans" cxnId="{40A2E2FD-F713-4200-A087-FCAF9B1725CD}">
      <dgm:prSet/>
      <dgm:spPr/>
      <dgm:t>
        <a:bodyPr/>
        <a:lstStyle/>
        <a:p>
          <a:endParaRPr lang="en-US"/>
        </a:p>
      </dgm:t>
    </dgm:pt>
    <dgm:pt modelId="{50D15F04-BC49-4B71-9691-7247D8CA1995}" type="pres">
      <dgm:prSet presAssocID="{F784E73C-07FF-46F0-B8C5-4D7DC774D44D}" presName="Name0" presStyleCnt="0">
        <dgm:presLayoutVars>
          <dgm:dir/>
          <dgm:animLvl val="lvl"/>
          <dgm:resizeHandles val="exact"/>
        </dgm:presLayoutVars>
      </dgm:prSet>
      <dgm:spPr/>
    </dgm:pt>
    <dgm:pt modelId="{2B411DA0-8704-4B94-AE79-104913599215}" type="pres">
      <dgm:prSet presAssocID="{6C737859-5D3E-40B9-9A40-B3375D7901C7}" presName="composite" presStyleCnt="0"/>
      <dgm:spPr/>
    </dgm:pt>
    <dgm:pt modelId="{A74791C9-CB0A-43C3-82F3-EC3744400101}" type="pres">
      <dgm:prSet presAssocID="{6C737859-5D3E-40B9-9A40-B3375D7901C7}" presName="parTx" presStyleLbl="alignNode1" presStyleIdx="0" presStyleCnt="3">
        <dgm:presLayoutVars>
          <dgm:chMax val="0"/>
          <dgm:chPref val="0"/>
        </dgm:presLayoutVars>
      </dgm:prSet>
      <dgm:spPr/>
    </dgm:pt>
    <dgm:pt modelId="{5F71BA42-2EED-4CE6-9FF8-65CAB248545B}" type="pres">
      <dgm:prSet presAssocID="{6C737859-5D3E-40B9-9A40-B3375D7901C7}" presName="desTx" presStyleLbl="alignAccFollowNode1" presStyleIdx="0" presStyleCnt="3">
        <dgm:presLayoutVars/>
      </dgm:prSet>
      <dgm:spPr/>
    </dgm:pt>
    <dgm:pt modelId="{8ADFB914-ED51-4ECE-80EE-AB36ADF774F3}" type="pres">
      <dgm:prSet presAssocID="{1F689D6C-C9D5-4EED-910B-16F947084FC5}" presName="space" presStyleCnt="0"/>
      <dgm:spPr/>
    </dgm:pt>
    <dgm:pt modelId="{037145CE-A1CE-458F-A52B-53D15F785505}" type="pres">
      <dgm:prSet presAssocID="{E32F27F7-CDCA-4F94-BD6A-AF3E48E7B491}" presName="composite" presStyleCnt="0"/>
      <dgm:spPr/>
    </dgm:pt>
    <dgm:pt modelId="{1185F9C4-EB1B-4B63-9918-F11602C7927B}" type="pres">
      <dgm:prSet presAssocID="{E32F27F7-CDCA-4F94-BD6A-AF3E48E7B491}" presName="parTx" presStyleLbl="alignNode1" presStyleIdx="1" presStyleCnt="3">
        <dgm:presLayoutVars>
          <dgm:chMax val="0"/>
          <dgm:chPref val="0"/>
        </dgm:presLayoutVars>
      </dgm:prSet>
      <dgm:spPr/>
    </dgm:pt>
    <dgm:pt modelId="{69CB0B50-9620-43AA-A40E-6A563176B04A}" type="pres">
      <dgm:prSet presAssocID="{E32F27F7-CDCA-4F94-BD6A-AF3E48E7B491}" presName="desTx" presStyleLbl="alignAccFollowNode1" presStyleIdx="1" presStyleCnt="3">
        <dgm:presLayoutVars/>
      </dgm:prSet>
      <dgm:spPr/>
    </dgm:pt>
    <dgm:pt modelId="{D895FD87-6CDB-41AF-9292-EB690AEBCDB8}" type="pres">
      <dgm:prSet presAssocID="{07FF6EBF-1126-4738-A079-D239FB148707}" presName="space" presStyleCnt="0"/>
      <dgm:spPr/>
    </dgm:pt>
    <dgm:pt modelId="{3DA9C93E-F0F8-461D-B82B-32E7DF1C4C68}" type="pres">
      <dgm:prSet presAssocID="{90D829DE-32F5-45E8-B16F-45CEA8F54B0E}" presName="composite" presStyleCnt="0"/>
      <dgm:spPr/>
    </dgm:pt>
    <dgm:pt modelId="{8745C5D3-7BB1-46D8-A142-FF62E21D4D51}" type="pres">
      <dgm:prSet presAssocID="{90D829DE-32F5-45E8-B16F-45CEA8F54B0E}" presName="parTx" presStyleLbl="alignNode1" presStyleIdx="2" presStyleCnt="3">
        <dgm:presLayoutVars>
          <dgm:chMax val="0"/>
          <dgm:chPref val="0"/>
        </dgm:presLayoutVars>
      </dgm:prSet>
      <dgm:spPr/>
    </dgm:pt>
    <dgm:pt modelId="{A8B80AB9-F2A2-487E-9461-FD1F8B863AB1}" type="pres">
      <dgm:prSet presAssocID="{90D829DE-32F5-45E8-B16F-45CEA8F54B0E}" presName="desTx" presStyleLbl="alignAccFollowNode1" presStyleIdx="2" presStyleCnt="3">
        <dgm:presLayoutVars/>
      </dgm:prSet>
      <dgm:spPr/>
    </dgm:pt>
  </dgm:ptLst>
  <dgm:cxnLst>
    <dgm:cxn modelId="{C30FCC07-DCBF-4C82-848B-896B40C1BAF2}" type="presOf" srcId="{6C737859-5D3E-40B9-9A40-B3375D7901C7}" destId="{A74791C9-CB0A-43C3-82F3-EC3744400101}" srcOrd="0" destOrd="0" presId="urn:microsoft.com/office/officeart/2016/7/layout/HorizontalActionList"/>
    <dgm:cxn modelId="{CEB17011-602D-4666-8E23-D91C950FB268}" type="presOf" srcId="{4BD14538-4CDD-4E84-B79E-F6DCDB388FFC}" destId="{69CB0B50-9620-43AA-A40E-6A563176B04A}" srcOrd="0" destOrd="0" presId="urn:microsoft.com/office/officeart/2016/7/layout/HorizontalActionList"/>
    <dgm:cxn modelId="{AED5871C-04DB-4365-B117-8793D13F39BF}" type="presOf" srcId="{EDAAB1C3-6118-48E6-A773-26422FD93EDC}" destId="{A8B80AB9-F2A2-487E-9461-FD1F8B863AB1}" srcOrd="0" destOrd="0" presId="urn:microsoft.com/office/officeart/2016/7/layout/HorizontalActionList"/>
    <dgm:cxn modelId="{F2D4071D-BAC2-4A8D-B259-2F8E9E284E26}" srcId="{F784E73C-07FF-46F0-B8C5-4D7DC774D44D}" destId="{E32F27F7-CDCA-4F94-BD6A-AF3E48E7B491}" srcOrd="1" destOrd="0" parTransId="{E2402B22-1A1E-4A9E-8966-693A99902CEB}" sibTransId="{07FF6EBF-1126-4738-A079-D239FB148707}"/>
    <dgm:cxn modelId="{649EE32F-DF5C-4141-9247-A9D19574AFC6}" srcId="{F784E73C-07FF-46F0-B8C5-4D7DC774D44D}" destId="{90D829DE-32F5-45E8-B16F-45CEA8F54B0E}" srcOrd="2" destOrd="0" parTransId="{A466BE43-2C75-4F0C-8988-898A2850D368}" sibTransId="{1FA2554D-051C-48C9-A980-357E59BE16B1}"/>
    <dgm:cxn modelId="{507F717C-8472-4724-B6CB-BF64B99CDBD1}" type="presOf" srcId="{2D9EDB81-3D6B-4154-8220-261C14213D8C}" destId="{5F71BA42-2EED-4CE6-9FF8-65CAB248545B}" srcOrd="0" destOrd="0" presId="urn:microsoft.com/office/officeart/2016/7/layout/HorizontalActionList"/>
    <dgm:cxn modelId="{38BA9895-6BE4-423D-AD63-ADAFEBC6FBDD}" type="presOf" srcId="{90D829DE-32F5-45E8-B16F-45CEA8F54B0E}" destId="{8745C5D3-7BB1-46D8-A142-FF62E21D4D51}" srcOrd="0" destOrd="0" presId="urn:microsoft.com/office/officeart/2016/7/layout/HorizontalActionList"/>
    <dgm:cxn modelId="{9704DD96-ED45-45FC-A3FA-30788625703F}" type="presOf" srcId="{F784E73C-07FF-46F0-B8C5-4D7DC774D44D}" destId="{50D15F04-BC49-4B71-9691-7247D8CA1995}" srcOrd="0" destOrd="0" presId="urn:microsoft.com/office/officeart/2016/7/layout/HorizontalActionList"/>
    <dgm:cxn modelId="{C2EE88B9-0503-449E-8A1C-0531913CED97}" type="presOf" srcId="{E32F27F7-CDCA-4F94-BD6A-AF3E48E7B491}" destId="{1185F9C4-EB1B-4B63-9918-F11602C7927B}" srcOrd="0" destOrd="0" presId="urn:microsoft.com/office/officeart/2016/7/layout/HorizontalActionList"/>
    <dgm:cxn modelId="{32E073E6-E415-4AAD-AD7D-F181319AFAF4}" srcId="{6C737859-5D3E-40B9-9A40-B3375D7901C7}" destId="{2D9EDB81-3D6B-4154-8220-261C14213D8C}" srcOrd="0" destOrd="0" parTransId="{A4354F7E-9596-42A1-9E2A-1E477B0BE7C2}" sibTransId="{86103CB9-0F10-4F26-BE2B-AD26B25E4BC7}"/>
    <dgm:cxn modelId="{39E642EC-C870-4167-8ABB-44F3068A865C}" srcId="{F784E73C-07FF-46F0-B8C5-4D7DC774D44D}" destId="{6C737859-5D3E-40B9-9A40-B3375D7901C7}" srcOrd="0" destOrd="0" parTransId="{FB5C926F-E4E5-467F-A700-43E4543BED89}" sibTransId="{1F689D6C-C9D5-4EED-910B-16F947084FC5}"/>
    <dgm:cxn modelId="{61EA80F1-F317-49D4-84CB-1A1AAAE0EFC6}" srcId="{E32F27F7-CDCA-4F94-BD6A-AF3E48E7B491}" destId="{4BD14538-4CDD-4E84-B79E-F6DCDB388FFC}" srcOrd="0" destOrd="0" parTransId="{D68B7E3A-A0FB-4FA0-8073-6DE87AF55BC8}" sibTransId="{BA1EC933-C991-483D-A853-B0DFE924A779}"/>
    <dgm:cxn modelId="{40A2E2FD-F713-4200-A087-FCAF9B1725CD}" srcId="{90D829DE-32F5-45E8-B16F-45CEA8F54B0E}" destId="{EDAAB1C3-6118-48E6-A773-26422FD93EDC}" srcOrd="0" destOrd="0" parTransId="{2F0D605C-D9D9-44CF-A105-5C9EF77B14B2}" sibTransId="{E71F668C-2FCF-4C0B-B9CD-6D7E68E84A07}"/>
    <dgm:cxn modelId="{A6E267FD-8BE7-4FE6-AF63-B7F04594A162}" type="presParOf" srcId="{50D15F04-BC49-4B71-9691-7247D8CA1995}" destId="{2B411DA0-8704-4B94-AE79-104913599215}" srcOrd="0" destOrd="0" presId="urn:microsoft.com/office/officeart/2016/7/layout/HorizontalActionList"/>
    <dgm:cxn modelId="{AC0D8CE3-CF8D-4259-834D-16E9B1CCDBD8}" type="presParOf" srcId="{2B411DA0-8704-4B94-AE79-104913599215}" destId="{A74791C9-CB0A-43C3-82F3-EC3744400101}" srcOrd="0" destOrd="0" presId="urn:microsoft.com/office/officeart/2016/7/layout/HorizontalActionList"/>
    <dgm:cxn modelId="{08012D96-0845-4CC8-AC4A-A3D595EAB0D6}" type="presParOf" srcId="{2B411DA0-8704-4B94-AE79-104913599215}" destId="{5F71BA42-2EED-4CE6-9FF8-65CAB248545B}" srcOrd="1" destOrd="0" presId="urn:microsoft.com/office/officeart/2016/7/layout/HorizontalActionList"/>
    <dgm:cxn modelId="{E40A2767-1B4D-4995-BB82-F666F071FF4D}" type="presParOf" srcId="{50D15F04-BC49-4B71-9691-7247D8CA1995}" destId="{8ADFB914-ED51-4ECE-80EE-AB36ADF774F3}" srcOrd="1" destOrd="0" presId="urn:microsoft.com/office/officeart/2016/7/layout/HorizontalActionList"/>
    <dgm:cxn modelId="{2A61E48E-A0E1-4DE9-8F41-4E8D66084769}" type="presParOf" srcId="{50D15F04-BC49-4B71-9691-7247D8CA1995}" destId="{037145CE-A1CE-458F-A52B-53D15F785505}" srcOrd="2" destOrd="0" presId="urn:microsoft.com/office/officeart/2016/7/layout/HorizontalActionList"/>
    <dgm:cxn modelId="{2938C59A-4D68-4102-9E44-2B6FF0F532B7}" type="presParOf" srcId="{037145CE-A1CE-458F-A52B-53D15F785505}" destId="{1185F9C4-EB1B-4B63-9918-F11602C7927B}" srcOrd="0" destOrd="0" presId="urn:microsoft.com/office/officeart/2016/7/layout/HorizontalActionList"/>
    <dgm:cxn modelId="{8F500A81-1914-4E54-983F-A530B342DC8B}" type="presParOf" srcId="{037145CE-A1CE-458F-A52B-53D15F785505}" destId="{69CB0B50-9620-43AA-A40E-6A563176B04A}" srcOrd="1" destOrd="0" presId="urn:microsoft.com/office/officeart/2016/7/layout/HorizontalActionList"/>
    <dgm:cxn modelId="{453DCE55-31A0-4015-86D5-22602ED59430}" type="presParOf" srcId="{50D15F04-BC49-4B71-9691-7247D8CA1995}" destId="{D895FD87-6CDB-41AF-9292-EB690AEBCDB8}" srcOrd="3" destOrd="0" presId="urn:microsoft.com/office/officeart/2016/7/layout/HorizontalActionList"/>
    <dgm:cxn modelId="{00DE3282-1968-4850-B5BB-B0BE629B5884}" type="presParOf" srcId="{50D15F04-BC49-4B71-9691-7247D8CA1995}" destId="{3DA9C93E-F0F8-461D-B82B-32E7DF1C4C68}" srcOrd="4" destOrd="0" presId="urn:microsoft.com/office/officeart/2016/7/layout/HorizontalActionList"/>
    <dgm:cxn modelId="{9C4A2D17-6F47-4575-A7B9-5316937DC1E0}" type="presParOf" srcId="{3DA9C93E-F0F8-461D-B82B-32E7DF1C4C68}" destId="{8745C5D3-7BB1-46D8-A142-FF62E21D4D51}" srcOrd="0" destOrd="0" presId="urn:microsoft.com/office/officeart/2016/7/layout/HorizontalActionList"/>
    <dgm:cxn modelId="{B2B992E2-3C3E-452E-8CE6-42BC529D3421}" type="presParOf" srcId="{3DA9C93E-F0F8-461D-B82B-32E7DF1C4C68}" destId="{A8B80AB9-F2A2-487E-9461-FD1F8B863AB1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F25287-0083-4F66-9ED0-BDEFDD651A57}">
      <dsp:nvSpPr>
        <dsp:cNvPr id="0" name=""/>
        <dsp:cNvSpPr/>
      </dsp:nvSpPr>
      <dsp:spPr>
        <a:xfrm>
          <a:off x="93726" y="735077"/>
          <a:ext cx="653503" cy="65350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0F32B1-11A2-4E44-A67A-40739CBE6B0B}">
      <dsp:nvSpPr>
        <dsp:cNvPr id="0" name=""/>
        <dsp:cNvSpPr/>
      </dsp:nvSpPr>
      <dsp:spPr>
        <a:xfrm>
          <a:off x="230961" y="872313"/>
          <a:ext cx="379031" cy="3790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0109B6-3555-4B19-9170-0AF1AF31F403}">
      <dsp:nvSpPr>
        <dsp:cNvPr id="0" name=""/>
        <dsp:cNvSpPr/>
      </dsp:nvSpPr>
      <dsp:spPr>
        <a:xfrm>
          <a:off x="887265" y="735077"/>
          <a:ext cx="1540400" cy="653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ngsana New" panose="02020603050405020304" pitchFamily="18" charset="-34"/>
              <a:cs typeface="Angsana New" panose="02020603050405020304" pitchFamily="18" charset="-34"/>
            </a:rPr>
            <a:t>Importance of collaboration between universities and industries</a:t>
          </a:r>
        </a:p>
      </dsp:txBody>
      <dsp:txXfrm>
        <a:off x="887265" y="735077"/>
        <a:ext cx="1540400" cy="653503"/>
      </dsp:txXfrm>
    </dsp:sp>
    <dsp:sp modelId="{4510713D-3F3D-428F-960E-500C144B6FB8}">
      <dsp:nvSpPr>
        <dsp:cNvPr id="0" name=""/>
        <dsp:cNvSpPr/>
      </dsp:nvSpPr>
      <dsp:spPr>
        <a:xfrm>
          <a:off x="2696069" y="735077"/>
          <a:ext cx="653503" cy="65350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6880A4-B42A-432F-8E3F-E15899EBAB6E}">
      <dsp:nvSpPr>
        <dsp:cNvPr id="0" name=""/>
        <dsp:cNvSpPr/>
      </dsp:nvSpPr>
      <dsp:spPr>
        <a:xfrm>
          <a:off x="2833304" y="872313"/>
          <a:ext cx="379031" cy="3790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B48750-F9EE-4410-A41F-1FC67ACFEC57}">
      <dsp:nvSpPr>
        <dsp:cNvPr id="0" name=""/>
        <dsp:cNvSpPr/>
      </dsp:nvSpPr>
      <dsp:spPr>
        <a:xfrm>
          <a:off x="3489608" y="735077"/>
          <a:ext cx="1540400" cy="653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ngsana New" panose="02020603050405020304" pitchFamily="18" charset="-34"/>
              <a:cs typeface="Angsana New" panose="02020603050405020304" pitchFamily="18" charset="-34"/>
            </a:rPr>
            <a:t>Addressing the skill gaps in the workforce</a:t>
          </a:r>
        </a:p>
      </dsp:txBody>
      <dsp:txXfrm>
        <a:off x="3489608" y="735077"/>
        <a:ext cx="1540400" cy="653503"/>
      </dsp:txXfrm>
    </dsp:sp>
    <dsp:sp modelId="{836B938A-DEE1-4622-B377-810006060511}">
      <dsp:nvSpPr>
        <dsp:cNvPr id="0" name=""/>
        <dsp:cNvSpPr/>
      </dsp:nvSpPr>
      <dsp:spPr>
        <a:xfrm>
          <a:off x="5298412" y="735077"/>
          <a:ext cx="653503" cy="65350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BF4CEE-5EB8-4D7F-93E6-F90C39A26E06}">
      <dsp:nvSpPr>
        <dsp:cNvPr id="0" name=""/>
        <dsp:cNvSpPr/>
      </dsp:nvSpPr>
      <dsp:spPr>
        <a:xfrm>
          <a:off x="5435647" y="872313"/>
          <a:ext cx="379031" cy="3790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8DBC2E-46A5-4CE2-864E-EFEA83EB31A3}">
      <dsp:nvSpPr>
        <dsp:cNvPr id="0" name=""/>
        <dsp:cNvSpPr/>
      </dsp:nvSpPr>
      <dsp:spPr>
        <a:xfrm>
          <a:off x="6091951" y="735077"/>
          <a:ext cx="1540400" cy="653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ngsana New" panose="02020603050405020304" pitchFamily="18" charset="-34"/>
              <a:cs typeface="Angsana New" panose="02020603050405020304" pitchFamily="18" charset="-34"/>
            </a:rPr>
            <a:t>The impact of evolving market needs</a:t>
          </a:r>
        </a:p>
      </dsp:txBody>
      <dsp:txXfrm>
        <a:off x="6091951" y="735077"/>
        <a:ext cx="1540400" cy="6535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560380-5D6E-416A-B2D5-3717A0F8992F}">
      <dsp:nvSpPr>
        <dsp:cNvPr id="0" name=""/>
        <dsp:cNvSpPr/>
      </dsp:nvSpPr>
      <dsp:spPr>
        <a:xfrm>
          <a:off x="93726" y="735077"/>
          <a:ext cx="653503" cy="65350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1C84BD-28EE-41A3-A970-1311C21DF44A}">
      <dsp:nvSpPr>
        <dsp:cNvPr id="0" name=""/>
        <dsp:cNvSpPr/>
      </dsp:nvSpPr>
      <dsp:spPr>
        <a:xfrm>
          <a:off x="230961" y="872313"/>
          <a:ext cx="379031" cy="3790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A53614-5C10-46D0-BA94-8EEA2F55B1A4}">
      <dsp:nvSpPr>
        <dsp:cNvPr id="0" name=""/>
        <dsp:cNvSpPr/>
      </dsp:nvSpPr>
      <dsp:spPr>
        <a:xfrm>
          <a:off x="887265" y="735077"/>
          <a:ext cx="1540400" cy="653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ngsana New" panose="02020603050405020304" pitchFamily="18" charset="-34"/>
              <a:cs typeface="Angsana New" panose="02020603050405020304" pitchFamily="18" charset="-34"/>
            </a:rPr>
            <a:t>Disconnect between academic training and industry requirements.</a:t>
          </a:r>
        </a:p>
      </dsp:txBody>
      <dsp:txXfrm>
        <a:off x="887265" y="735077"/>
        <a:ext cx="1540400" cy="653503"/>
      </dsp:txXfrm>
    </dsp:sp>
    <dsp:sp modelId="{0AB6F7A7-3E26-4345-B552-9D2E68EAC3A8}">
      <dsp:nvSpPr>
        <dsp:cNvPr id="0" name=""/>
        <dsp:cNvSpPr/>
      </dsp:nvSpPr>
      <dsp:spPr>
        <a:xfrm>
          <a:off x="2696069" y="735077"/>
          <a:ext cx="653503" cy="65350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2444EB-9190-4EBF-B09F-4F03CC4B5F97}">
      <dsp:nvSpPr>
        <dsp:cNvPr id="0" name=""/>
        <dsp:cNvSpPr/>
      </dsp:nvSpPr>
      <dsp:spPr>
        <a:xfrm>
          <a:off x="2833304" y="872313"/>
          <a:ext cx="379031" cy="3790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405224-7868-4CE1-B3A6-503A9ABBA71F}">
      <dsp:nvSpPr>
        <dsp:cNvPr id="0" name=""/>
        <dsp:cNvSpPr/>
      </dsp:nvSpPr>
      <dsp:spPr>
        <a:xfrm>
          <a:off x="3489608" y="735077"/>
          <a:ext cx="1540400" cy="653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ngsana New" panose="02020603050405020304" pitchFamily="18" charset="-34"/>
              <a:cs typeface="Angsana New" panose="02020603050405020304" pitchFamily="18" charset="-34"/>
            </a:rPr>
            <a:t>85 million jobs worldwide could go unfilled due to skill gaps.</a:t>
          </a:r>
        </a:p>
      </dsp:txBody>
      <dsp:txXfrm>
        <a:off x="3489608" y="735077"/>
        <a:ext cx="1540400" cy="653503"/>
      </dsp:txXfrm>
    </dsp:sp>
    <dsp:sp modelId="{9B5907D7-6E3E-4611-93AF-E44565A53DAA}">
      <dsp:nvSpPr>
        <dsp:cNvPr id="0" name=""/>
        <dsp:cNvSpPr/>
      </dsp:nvSpPr>
      <dsp:spPr>
        <a:xfrm>
          <a:off x="5298412" y="735077"/>
          <a:ext cx="653503" cy="65350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AEAADF-2C00-46CF-B603-41B61C44721D}">
      <dsp:nvSpPr>
        <dsp:cNvPr id="0" name=""/>
        <dsp:cNvSpPr/>
      </dsp:nvSpPr>
      <dsp:spPr>
        <a:xfrm>
          <a:off x="5435647" y="872313"/>
          <a:ext cx="379031" cy="3790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A99407-0215-4784-8B06-A858F040FB81}">
      <dsp:nvSpPr>
        <dsp:cNvPr id="0" name=""/>
        <dsp:cNvSpPr/>
      </dsp:nvSpPr>
      <dsp:spPr>
        <a:xfrm>
          <a:off x="6091951" y="735077"/>
          <a:ext cx="1540400" cy="653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ngsana New" panose="02020603050405020304" pitchFamily="18" charset="-34"/>
              <a:cs typeface="Angsana New" panose="02020603050405020304" pitchFamily="18" charset="-34"/>
            </a:rPr>
            <a:t>Need for graduates equipped with both technical and soft skills.</a:t>
          </a:r>
        </a:p>
      </dsp:txBody>
      <dsp:txXfrm>
        <a:off x="6091951" y="735077"/>
        <a:ext cx="1540400" cy="6535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020E30-AE3C-4866-AFF9-9F42D636671D}">
      <dsp:nvSpPr>
        <dsp:cNvPr id="0" name=""/>
        <dsp:cNvSpPr/>
      </dsp:nvSpPr>
      <dsp:spPr>
        <a:xfrm>
          <a:off x="0" y="337"/>
          <a:ext cx="3776472" cy="11483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Aldhabi" panose="01000000000000000000" pitchFamily="2" charset="-78"/>
              <a:cs typeface="Aldhabi" panose="01000000000000000000" pitchFamily="2" charset="-78"/>
            </a:rPr>
            <a:t>Key Areas of Demand:</a:t>
          </a:r>
          <a:endParaRPr lang="en-US" sz="2800" kern="1200" dirty="0">
            <a:latin typeface="Aldhabi" panose="01000000000000000000" pitchFamily="2" charset="-78"/>
            <a:cs typeface="Aldhabi" panose="01000000000000000000" pitchFamily="2" charset="-78"/>
          </a:endParaRPr>
        </a:p>
      </dsp:txBody>
      <dsp:txXfrm>
        <a:off x="56056" y="56393"/>
        <a:ext cx="3664360" cy="1036193"/>
      </dsp:txXfrm>
    </dsp:sp>
    <dsp:sp modelId="{9032DDAF-AC5D-4F16-B139-42C440C76483}">
      <dsp:nvSpPr>
        <dsp:cNvPr id="0" name=""/>
        <dsp:cNvSpPr/>
      </dsp:nvSpPr>
      <dsp:spPr>
        <a:xfrm>
          <a:off x="0" y="1160567"/>
          <a:ext cx="3776472" cy="11483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Aldhabi" panose="01000000000000000000" pitchFamily="2" charset="-78"/>
              <a:cs typeface="Aldhabi" panose="01000000000000000000" pitchFamily="2" charset="-78"/>
            </a:rPr>
            <a:t>Technical Skills: d</a:t>
          </a:r>
          <a:r>
            <a:rPr lang="en-US" sz="2800" kern="1200" dirty="0">
              <a:latin typeface="Aldhabi" panose="01000000000000000000" pitchFamily="2" charset="-78"/>
              <a:cs typeface="Aldhabi" panose="01000000000000000000" pitchFamily="2" charset="-78"/>
            </a:rPr>
            <a:t>ata analytics, AI, cybersecurity</a:t>
          </a:r>
        </a:p>
      </dsp:txBody>
      <dsp:txXfrm>
        <a:off x="56056" y="1216623"/>
        <a:ext cx="3664360" cy="1036193"/>
      </dsp:txXfrm>
    </dsp:sp>
    <dsp:sp modelId="{5AC7EC76-ADBC-40FC-B1FA-4C6D0C4B4A9C}">
      <dsp:nvSpPr>
        <dsp:cNvPr id="0" name=""/>
        <dsp:cNvSpPr/>
      </dsp:nvSpPr>
      <dsp:spPr>
        <a:xfrm>
          <a:off x="0" y="2320798"/>
          <a:ext cx="3776472" cy="11483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Aldhabi" panose="01000000000000000000" pitchFamily="2" charset="-78"/>
              <a:cs typeface="Aldhabi" panose="01000000000000000000" pitchFamily="2" charset="-78"/>
            </a:rPr>
            <a:t>Soft Skills: c</a:t>
          </a:r>
          <a:r>
            <a:rPr lang="en-US" sz="2800" kern="1200" dirty="0">
              <a:latin typeface="Aldhabi" panose="01000000000000000000" pitchFamily="2" charset="-78"/>
              <a:cs typeface="Aldhabi" panose="01000000000000000000" pitchFamily="2" charset="-78"/>
            </a:rPr>
            <a:t>ommunication, teamwork, adaptability</a:t>
          </a:r>
        </a:p>
      </dsp:txBody>
      <dsp:txXfrm>
        <a:off x="56056" y="2376854"/>
        <a:ext cx="3664360" cy="1036193"/>
      </dsp:txXfrm>
    </dsp:sp>
    <dsp:sp modelId="{8424150D-B31E-4485-9E7D-E25B5C9C6D15}">
      <dsp:nvSpPr>
        <dsp:cNvPr id="0" name=""/>
        <dsp:cNvSpPr/>
      </dsp:nvSpPr>
      <dsp:spPr>
        <a:xfrm>
          <a:off x="0" y="3481028"/>
          <a:ext cx="3776472" cy="11483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ldhabi" panose="01000000000000000000" pitchFamily="2" charset="-78"/>
              <a:cs typeface="Aldhabi" panose="01000000000000000000" pitchFamily="2" charset="-78"/>
            </a:rPr>
            <a:t>Hands-on Experience: </a:t>
          </a:r>
          <a:r>
            <a:rPr lang="en-US" sz="2400" b="0" kern="1200" dirty="0">
              <a:latin typeface="Aldhabi" panose="01000000000000000000" pitchFamily="2" charset="-78"/>
              <a:cs typeface="Aldhabi" panose="01000000000000000000" pitchFamily="2" charset="-78"/>
            </a:rPr>
            <a:t>i</a:t>
          </a:r>
          <a:r>
            <a:rPr lang="en-US" sz="2400" kern="1200" dirty="0">
              <a:latin typeface="Aldhabi" panose="01000000000000000000" pitchFamily="2" charset="-78"/>
              <a:cs typeface="Aldhabi" panose="01000000000000000000" pitchFamily="2" charset="-78"/>
            </a:rPr>
            <a:t>nternships, co-ops, project-based learning</a:t>
          </a:r>
          <a:r>
            <a:rPr lang="en-US" sz="2400" b="1" kern="1200" dirty="0">
              <a:latin typeface="Aldhabi" panose="01000000000000000000" pitchFamily="2" charset="-78"/>
              <a:cs typeface="Aldhabi" panose="01000000000000000000" pitchFamily="2" charset="-78"/>
            </a:rPr>
            <a:t>, </a:t>
          </a:r>
          <a:r>
            <a:rPr lang="en-US" sz="2400" b="1" u="sng" kern="1200" dirty="0">
              <a:latin typeface="Aldhabi" panose="01000000000000000000" pitchFamily="2" charset="-78"/>
              <a:cs typeface="Aldhabi" panose="01000000000000000000" pitchFamily="2" charset="-78"/>
            </a:rPr>
            <a:t>digital </a:t>
          </a:r>
          <a:r>
            <a:rPr lang="en-US" sz="2800" b="1" u="sng" kern="1200" dirty="0">
              <a:latin typeface="Aldhabi" panose="01000000000000000000" pitchFamily="2" charset="-78"/>
              <a:cs typeface="Aldhabi" panose="01000000000000000000" pitchFamily="2" charset="-78"/>
            </a:rPr>
            <a:t>badging</a:t>
          </a:r>
          <a:endParaRPr lang="en-US" sz="2800" kern="1200" dirty="0">
            <a:latin typeface="Aldhabi" panose="01000000000000000000" pitchFamily="2" charset="-78"/>
            <a:cs typeface="Aldhabi" panose="01000000000000000000" pitchFamily="2" charset="-78"/>
          </a:endParaRPr>
        </a:p>
      </dsp:txBody>
      <dsp:txXfrm>
        <a:off x="56056" y="3537084"/>
        <a:ext cx="3664360" cy="10361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447A89-AA3D-4E78-AA0A-289A62462BA0}">
      <dsp:nvSpPr>
        <dsp:cNvPr id="0" name=""/>
        <dsp:cNvSpPr/>
      </dsp:nvSpPr>
      <dsp:spPr>
        <a:xfrm>
          <a:off x="1545215" y="1351"/>
          <a:ext cx="6180862" cy="7000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926" tIns="177818" rIns="119926" bIns="17781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ngsana New" panose="02020603050405020304" pitchFamily="18" charset="-34"/>
              <a:cs typeface="Angsana New" panose="02020603050405020304" pitchFamily="18" charset="-34"/>
            </a:rPr>
            <a:t>Engage Industry Stakeholders: </a:t>
          </a:r>
          <a:r>
            <a:rPr lang="en-US" sz="2400" b="1" u="sng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Form advisory boards</a:t>
          </a:r>
        </a:p>
      </dsp:txBody>
      <dsp:txXfrm>
        <a:off x="1545215" y="1351"/>
        <a:ext cx="6180862" cy="700072"/>
      </dsp:txXfrm>
    </dsp:sp>
    <dsp:sp modelId="{28C76AF4-C65E-464C-BE7C-B0FE9ADB6DD4}">
      <dsp:nvSpPr>
        <dsp:cNvPr id="0" name=""/>
        <dsp:cNvSpPr/>
      </dsp:nvSpPr>
      <dsp:spPr>
        <a:xfrm>
          <a:off x="0" y="1351"/>
          <a:ext cx="1545215" cy="7000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768" tIns="69152" rIns="81768" bIns="6915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Aldhabi" panose="01000000000000000000" pitchFamily="2" charset="-78"/>
              <a:cs typeface="Aldhabi" panose="01000000000000000000" pitchFamily="2" charset="-78"/>
            </a:rPr>
            <a:t>Engage</a:t>
          </a:r>
        </a:p>
      </dsp:txBody>
      <dsp:txXfrm>
        <a:off x="0" y="1351"/>
        <a:ext cx="1545215" cy="700072"/>
      </dsp:txXfrm>
    </dsp:sp>
    <dsp:sp modelId="{7C8ACCD4-31E4-4410-8C53-593059DD5C96}">
      <dsp:nvSpPr>
        <dsp:cNvPr id="0" name=""/>
        <dsp:cNvSpPr/>
      </dsp:nvSpPr>
      <dsp:spPr>
        <a:xfrm>
          <a:off x="1545215" y="743428"/>
          <a:ext cx="6180862" cy="7000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926" tIns="177818" rIns="119926" bIns="17781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ngsana New" panose="02020603050405020304" pitchFamily="18" charset="-34"/>
              <a:cs typeface="Angsana New" panose="02020603050405020304" pitchFamily="18" charset="-34"/>
            </a:rPr>
            <a:t>Develop Dynamic Programs: Regular updates and feedback</a:t>
          </a:r>
        </a:p>
      </dsp:txBody>
      <dsp:txXfrm>
        <a:off x="1545215" y="743428"/>
        <a:ext cx="6180862" cy="700072"/>
      </dsp:txXfrm>
    </dsp:sp>
    <dsp:sp modelId="{544F6918-4FC0-4E2D-94A9-9427653516C6}">
      <dsp:nvSpPr>
        <dsp:cNvPr id="0" name=""/>
        <dsp:cNvSpPr/>
      </dsp:nvSpPr>
      <dsp:spPr>
        <a:xfrm>
          <a:off x="0" y="743428"/>
          <a:ext cx="1545215" cy="7000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768" tIns="69152" rIns="81768" bIns="6915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Angsana New" panose="02020603050405020304" pitchFamily="18" charset="-34"/>
              <a:cs typeface="Angsana New" panose="02020603050405020304" pitchFamily="18" charset="-34"/>
            </a:rPr>
            <a:t>Develop</a:t>
          </a:r>
        </a:p>
      </dsp:txBody>
      <dsp:txXfrm>
        <a:off x="0" y="743428"/>
        <a:ext cx="1545215" cy="700072"/>
      </dsp:txXfrm>
    </dsp:sp>
    <dsp:sp modelId="{05CF7438-0B4E-4F29-BC32-287B0A155C83}">
      <dsp:nvSpPr>
        <dsp:cNvPr id="0" name=""/>
        <dsp:cNvSpPr/>
      </dsp:nvSpPr>
      <dsp:spPr>
        <a:xfrm>
          <a:off x="1545215" y="1485505"/>
          <a:ext cx="6180862" cy="7000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926" tIns="177818" rIns="119926" bIns="17781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ngsana New" panose="02020603050405020304" pitchFamily="18" charset="-34"/>
              <a:cs typeface="Angsana New" panose="02020603050405020304" pitchFamily="18" charset="-34"/>
            </a:rPr>
            <a:t>Incorporate Real-World Projects: Apply learning to real scenarios (Senior Design)</a:t>
          </a:r>
        </a:p>
      </dsp:txBody>
      <dsp:txXfrm>
        <a:off x="1545215" y="1485505"/>
        <a:ext cx="6180862" cy="700072"/>
      </dsp:txXfrm>
    </dsp:sp>
    <dsp:sp modelId="{0BE16F3C-D500-4744-92C3-C485BFE3E9CB}">
      <dsp:nvSpPr>
        <dsp:cNvPr id="0" name=""/>
        <dsp:cNvSpPr/>
      </dsp:nvSpPr>
      <dsp:spPr>
        <a:xfrm>
          <a:off x="0" y="1485505"/>
          <a:ext cx="1545215" cy="7000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768" tIns="69152" rIns="81768" bIns="6915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Aldhabi" panose="01000000000000000000" pitchFamily="2" charset="-78"/>
              <a:cs typeface="Aldhabi" panose="01000000000000000000" pitchFamily="2" charset="-78"/>
            </a:rPr>
            <a:t>Incorporate</a:t>
          </a:r>
        </a:p>
      </dsp:txBody>
      <dsp:txXfrm>
        <a:off x="0" y="1485505"/>
        <a:ext cx="1545215" cy="700072"/>
      </dsp:txXfrm>
    </dsp:sp>
    <dsp:sp modelId="{E361D003-049A-480F-BE6A-E96963435192}">
      <dsp:nvSpPr>
        <dsp:cNvPr id="0" name=""/>
        <dsp:cNvSpPr/>
      </dsp:nvSpPr>
      <dsp:spPr>
        <a:xfrm>
          <a:off x="1545215" y="2227582"/>
          <a:ext cx="6180862" cy="7000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926" tIns="177818" rIns="119926" bIns="17781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ngsana New" panose="02020603050405020304" pitchFamily="18" charset="-34"/>
              <a:cs typeface="Angsana New" panose="02020603050405020304" pitchFamily="18" charset="-34"/>
            </a:rPr>
            <a:t>Foster Interdisciplinary Learning: Combine knowledge across disciplines</a:t>
          </a:r>
        </a:p>
      </dsp:txBody>
      <dsp:txXfrm>
        <a:off x="1545215" y="2227582"/>
        <a:ext cx="6180862" cy="700072"/>
      </dsp:txXfrm>
    </dsp:sp>
    <dsp:sp modelId="{6499318B-E4FD-44B6-AD9D-A61B20FD957C}">
      <dsp:nvSpPr>
        <dsp:cNvPr id="0" name=""/>
        <dsp:cNvSpPr/>
      </dsp:nvSpPr>
      <dsp:spPr>
        <a:xfrm>
          <a:off x="0" y="2227582"/>
          <a:ext cx="1545215" cy="7000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768" tIns="69152" rIns="81768" bIns="6915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Aldhabi" panose="01000000000000000000" pitchFamily="2" charset="-78"/>
              <a:cs typeface="Aldhabi" panose="01000000000000000000" pitchFamily="2" charset="-78"/>
            </a:rPr>
            <a:t>Foster</a:t>
          </a:r>
        </a:p>
      </dsp:txBody>
      <dsp:txXfrm>
        <a:off x="0" y="2227582"/>
        <a:ext cx="1545215" cy="7000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4791C9-CB0A-43C3-82F3-EC3744400101}">
      <dsp:nvSpPr>
        <dsp:cNvPr id="0" name=""/>
        <dsp:cNvSpPr/>
      </dsp:nvSpPr>
      <dsp:spPr>
        <a:xfrm>
          <a:off x="7058" y="80040"/>
          <a:ext cx="2498724" cy="7496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455" tIns="197455" rIns="197455" bIns="197455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Prepare</a:t>
          </a:r>
        </a:p>
      </dsp:txBody>
      <dsp:txXfrm>
        <a:off x="7058" y="80040"/>
        <a:ext cx="2498724" cy="749617"/>
      </dsp:txXfrm>
    </dsp:sp>
    <dsp:sp modelId="{5F71BA42-2EED-4CE6-9FF8-65CAB248545B}">
      <dsp:nvSpPr>
        <dsp:cNvPr id="0" name=""/>
        <dsp:cNvSpPr/>
      </dsp:nvSpPr>
      <dsp:spPr>
        <a:xfrm>
          <a:off x="7058" y="829657"/>
          <a:ext cx="2498724" cy="142940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818" tIns="246818" rIns="246818" bIns="246818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ngsana New" panose="02020603050405020304" pitchFamily="18" charset="-34"/>
              <a:cs typeface="Angsana New" panose="02020603050405020304" pitchFamily="18" charset="-34"/>
            </a:rPr>
            <a:t>Prepare students for lifelong learning and adaptability</a:t>
          </a:r>
        </a:p>
      </dsp:txBody>
      <dsp:txXfrm>
        <a:off x="7058" y="829657"/>
        <a:ext cx="2498724" cy="1429403"/>
      </dsp:txXfrm>
    </dsp:sp>
    <dsp:sp modelId="{1185F9C4-EB1B-4B63-9918-F11602C7927B}">
      <dsp:nvSpPr>
        <dsp:cNvPr id="0" name=""/>
        <dsp:cNvSpPr/>
      </dsp:nvSpPr>
      <dsp:spPr>
        <a:xfrm>
          <a:off x="2613676" y="80040"/>
          <a:ext cx="2498724" cy="7496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455" tIns="197455" rIns="197455" bIns="197455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Provide</a:t>
          </a:r>
        </a:p>
      </dsp:txBody>
      <dsp:txXfrm>
        <a:off x="2613676" y="80040"/>
        <a:ext cx="2498724" cy="749617"/>
      </dsp:txXfrm>
    </dsp:sp>
    <dsp:sp modelId="{69CB0B50-9620-43AA-A40E-6A563176B04A}">
      <dsp:nvSpPr>
        <dsp:cNvPr id="0" name=""/>
        <dsp:cNvSpPr/>
      </dsp:nvSpPr>
      <dsp:spPr>
        <a:xfrm>
          <a:off x="2613676" y="829657"/>
          <a:ext cx="2498724" cy="142940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818" tIns="246818" rIns="246818" bIns="246818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ngsana New" panose="02020603050405020304" pitchFamily="18" charset="-34"/>
              <a:cs typeface="Angsana New" panose="02020603050405020304" pitchFamily="18" charset="-34"/>
            </a:rPr>
            <a:t>Provide alumni access to ongoing education and networking</a:t>
          </a:r>
        </a:p>
      </dsp:txBody>
      <dsp:txXfrm>
        <a:off x="2613676" y="829657"/>
        <a:ext cx="2498724" cy="1429403"/>
      </dsp:txXfrm>
    </dsp:sp>
    <dsp:sp modelId="{8745C5D3-7BB1-46D8-A142-FF62E21D4D51}">
      <dsp:nvSpPr>
        <dsp:cNvPr id="0" name=""/>
        <dsp:cNvSpPr/>
      </dsp:nvSpPr>
      <dsp:spPr>
        <a:xfrm>
          <a:off x="5220295" y="80040"/>
          <a:ext cx="2498724" cy="7496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455" tIns="197455" rIns="197455" bIns="197455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Encourage</a:t>
          </a:r>
        </a:p>
      </dsp:txBody>
      <dsp:txXfrm>
        <a:off x="5220295" y="80040"/>
        <a:ext cx="2498724" cy="749617"/>
      </dsp:txXfrm>
    </dsp:sp>
    <dsp:sp modelId="{A8B80AB9-F2A2-487E-9461-FD1F8B863AB1}">
      <dsp:nvSpPr>
        <dsp:cNvPr id="0" name=""/>
        <dsp:cNvSpPr/>
      </dsp:nvSpPr>
      <dsp:spPr>
        <a:xfrm>
          <a:off x="5220295" y="829657"/>
          <a:ext cx="2498724" cy="142940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818" tIns="246818" rIns="246818" bIns="246818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ngsana New" panose="02020603050405020304" pitchFamily="18" charset="-34"/>
              <a:cs typeface="Angsana New" panose="02020603050405020304" pitchFamily="18" charset="-34"/>
            </a:rPr>
            <a:t>Encourage a mindset of continuous improvement</a:t>
          </a:r>
          <a:endParaRPr lang="en-US" sz="2000" kern="1200" dirty="0"/>
        </a:p>
      </dsp:txBody>
      <dsp:txXfrm>
        <a:off x="5220295" y="829657"/>
        <a:ext cx="2498724" cy="14294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9" name="Google Shape;55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f43af1b12c_4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g2f43af1b12c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5336E259-250C-3236-A79A-1097753F6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f43af1b12c_4_0:notes">
            <a:extLst>
              <a:ext uri="{FF2B5EF4-FFF2-40B4-BE49-F238E27FC236}">
                <a16:creationId xmlns:a16="http://schemas.microsoft.com/office/drawing/2014/main" id="{3859E25E-8DD5-880A-88EF-FBA96F4470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g2f43af1b12c_4_0:notes">
            <a:extLst>
              <a:ext uri="{FF2B5EF4-FFF2-40B4-BE49-F238E27FC236}">
                <a16:creationId xmlns:a16="http://schemas.microsoft.com/office/drawing/2014/main" id="{650CB1D1-3C28-6799-4855-A06EFF2B3F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5086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A00202CF-A549-7DE3-A4BA-CE9D2D188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f43af1b12c_4_0:notes">
            <a:extLst>
              <a:ext uri="{FF2B5EF4-FFF2-40B4-BE49-F238E27FC236}">
                <a16:creationId xmlns:a16="http://schemas.microsoft.com/office/drawing/2014/main" id="{42CA6E59-18E0-501A-D0BA-B17CE756BB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g2f43af1b12c_4_0:notes">
            <a:extLst>
              <a:ext uri="{FF2B5EF4-FFF2-40B4-BE49-F238E27FC236}">
                <a16:creationId xmlns:a16="http://schemas.microsoft.com/office/drawing/2014/main" id="{B0913A4C-A66B-56B6-270D-1DAF625CF1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35493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4CB9BF4D-8B05-56DC-3458-D34186F60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f43af1b12c_4_0:notes">
            <a:extLst>
              <a:ext uri="{FF2B5EF4-FFF2-40B4-BE49-F238E27FC236}">
                <a16:creationId xmlns:a16="http://schemas.microsoft.com/office/drawing/2014/main" id="{FDF4F7F5-7F5F-A484-7181-57F194869B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g2f43af1b12c_4_0:notes">
            <a:extLst>
              <a:ext uri="{FF2B5EF4-FFF2-40B4-BE49-F238E27FC236}">
                <a16:creationId xmlns:a16="http://schemas.microsoft.com/office/drawing/2014/main" id="{A08865AD-FA5E-2D9B-E58F-876D4C0964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76721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4FBB3F47-4CEF-2139-487B-09E66B133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f43af1b12c_4_0:notes">
            <a:extLst>
              <a:ext uri="{FF2B5EF4-FFF2-40B4-BE49-F238E27FC236}">
                <a16:creationId xmlns:a16="http://schemas.microsoft.com/office/drawing/2014/main" id="{FC5E1FB2-F780-4E2C-AB0D-77621DACB6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g2f43af1b12c_4_0:notes">
            <a:extLst>
              <a:ext uri="{FF2B5EF4-FFF2-40B4-BE49-F238E27FC236}">
                <a16:creationId xmlns:a16="http://schemas.microsoft.com/office/drawing/2014/main" id="{A6F425CF-70A3-9CA0-8E17-42290C10E2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90192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23A600AF-EA1E-D724-7D15-45A798A82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f43af1b12c_4_0:notes">
            <a:extLst>
              <a:ext uri="{FF2B5EF4-FFF2-40B4-BE49-F238E27FC236}">
                <a16:creationId xmlns:a16="http://schemas.microsoft.com/office/drawing/2014/main" id="{2CA6F562-1406-5B93-A119-FA50B5BED3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g2f43af1b12c_4_0:notes">
            <a:extLst>
              <a:ext uri="{FF2B5EF4-FFF2-40B4-BE49-F238E27FC236}">
                <a16:creationId xmlns:a16="http://schemas.microsoft.com/office/drawing/2014/main" id="{6207E762-6EDB-8C66-23FD-324AF78D52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73558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48BB44F9-077F-F556-332F-CB9640885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f43af1b12c_4_0:notes">
            <a:extLst>
              <a:ext uri="{FF2B5EF4-FFF2-40B4-BE49-F238E27FC236}">
                <a16:creationId xmlns:a16="http://schemas.microsoft.com/office/drawing/2014/main" id="{C8C604C9-7269-D4F1-32C4-2D843A4038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g2f43af1b12c_4_0:notes">
            <a:extLst>
              <a:ext uri="{FF2B5EF4-FFF2-40B4-BE49-F238E27FC236}">
                <a16:creationId xmlns:a16="http://schemas.microsoft.com/office/drawing/2014/main" id="{36D7C087-14AF-D1FF-B551-1762689DA80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93050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2" name="Google Shape;54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4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4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1" name="Google Shape;61;p2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2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9" name="Google Shape;69;p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3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 amt="4000"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14.jpg"/><Relationship Id="rId5" Type="http://schemas.openxmlformats.org/officeDocument/2006/relationships/image" Target="../media/image6.png"/><Relationship Id="rId10" Type="http://schemas.microsoft.com/office/2007/relationships/diagramDrawing" Target="../diagrams/drawing1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11" Type="http://schemas.openxmlformats.org/officeDocument/2006/relationships/image" Target="../media/image21.jpg"/><Relationship Id="rId5" Type="http://schemas.openxmlformats.org/officeDocument/2006/relationships/image" Target="../media/image6.png"/><Relationship Id="rId10" Type="http://schemas.microsoft.com/office/2007/relationships/diagramDrawing" Target="../diagrams/drawing2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4.png"/><Relationship Id="rId7" Type="http://schemas.openxmlformats.org/officeDocument/2006/relationships/diagramData" Target="../diagrams/data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microsoft.com/office/2007/relationships/diagramDrawing" Target="../diagrams/drawing3.xml"/><Relationship Id="rId5" Type="http://schemas.openxmlformats.org/officeDocument/2006/relationships/image" Target="../media/image6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5.png"/><Relationship Id="rId9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5" Type="http://schemas.openxmlformats.org/officeDocument/2006/relationships/image" Target="../media/image6.png"/><Relationship Id="rId10" Type="http://schemas.microsoft.com/office/2007/relationships/diagramDrawing" Target="../diagrams/drawing4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5" Type="http://schemas.openxmlformats.org/officeDocument/2006/relationships/image" Target="../media/image6.png"/><Relationship Id="rId10" Type="http://schemas.microsoft.com/office/2007/relationships/diagramDrawing" Target="../diagrams/drawing5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 descr="A palm tree in front of a build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5586" t="21433" b="11293"/>
          <a:stretch/>
        </p:blipFill>
        <p:spPr>
          <a:xfrm>
            <a:off x="0" y="0"/>
            <a:ext cx="9144000" cy="489646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>
            <a:off x="50" y="4894150"/>
            <a:ext cx="9144000" cy="1961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>
            <a:spLocks noGrp="1"/>
          </p:cNvSpPr>
          <p:nvPr>
            <p:ph type="sldNum" idx="12"/>
          </p:nvPr>
        </p:nvSpPr>
        <p:spPr>
          <a:xfrm>
            <a:off x="8602836" y="5664108"/>
            <a:ext cx="45129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</a:pPr>
            <a:fld id="{00000000-1234-1234-1234-123412341234}" type="slidenum">
              <a:rPr lang="en-US" sz="750">
                <a:solidFill>
                  <a:schemeClr val="dk2"/>
                </a:solidFill>
              </a:rPr>
              <a:t>1</a:t>
            </a:fld>
            <a:endParaRPr sz="750">
              <a:solidFill>
                <a:schemeClr val="dk2"/>
              </a:solidFill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-50" y="3824"/>
            <a:ext cx="3275267" cy="4890326"/>
          </a:xfrm>
          <a:custGeom>
            <a:avLst/>
            <a:gdLst/>
            <a:ahLst/>
            <a:cxnLst/>
            <a:rect l="l" t="t" r="r" b="b"/>
            <a:pathLst>
              <a:path w="4962525" h="5686425" extrusionOk="0">
                <a:moveTo>
                  <a:pt x="0" y="5686425"/>
                </a:moveTo>
                <a:lnTo>
                  <a:pt x="4962525" y="5686425"/>
                </a:lnTo>
                <a:lnTo>
                  <a:pt x="4962525" y="0"/>
                </a:lnTo>
                <a:lnTo>
                  <a:pt x="0" y="0"/>
                </a:lnTo>
                <a:lnTo>
                  <a:pt x="0" y="568642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315515" y="557785"/>
            <a:ext cx="2831700" cy="1244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900" rIns="0" bIns="0" anchor="b" anchorCtr="0">
            <a:noAutofit/>
          </a:bodyPr>
          <a:lstStyle/>
          <a:p>
            <a:pPr marL="9525" marR="3810" lvl="0" indent="0" algn="ctr" rtl="0">
              <a:lnSpc>
                <a:spcPct val="9855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US" sz="28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Bridging the skill gaps :  Industry input on curriculum design</a:t>
            </a:r>
            <a:endParaRPr sz="2800" b="1" i="0" u="none" strike="noStrike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dhabi" panose="01000000000000000000" pitchFamily="2" charset="-78"/>
              <a:ea typeface="Calibri"/>
              <a:cs typeface="Aldhabi" panose="01000000000000000000" pitchFamily="2" charset="-78"/>
              <a:sym typeface="Calibri"/>
            </a:endParaRPr>
          </a:p>
        </p:txBody>
      </p:sp>
      <p:sp>
        <p:nvSpPr>
          <p:cNvPr id="94" name="Google Shape;94;p1"/>
          <p:cNvSpPr/>
          <p:nvPr/>
        </p:nvSpPr>
        <p:spPr>
          <a:xfrm>
            <a:off x="276626" y="2327854"/>
            <a:ext cx="2750344" cy="0"/>
          </a:xfrm>
          <a:custGeom>
            <a:avLst/>
            <a:gdLst/>
            <a:ahLst/>
            <a:cxnLst/>
            <a:rect l="l" t="t" r="r" b="b"/>
            <a:pathLst>
              <a:path w="3667125" h="120000" extrusionOk="0">
                <a:moveTo>
                  <a:pt x="0" y="0"/>
                </a:moveTo>
                <a:lnTo>
                  <a:pt x="3667125" y="0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 txBox="1"/>
          <p:nvPr/>
        </p:nvSpPr>
        <p:spPr>
          <a:xfrm>
            <a:off x="508188" y="3241505"/>
            <a:ext cx="2286600" cy="9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9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ea typeface="Calibri"/>
                <a:cs typeface="Aldhabi" panose="01000000000000000000" pitchFamily="2" charset="-78"/>
                <a:sym typeface="Calibri"/>
              </a:rPr>
              <a:t>University Perspective</a:t>
            </a:r>
            <a:endParaRPr sz="2900" b="1" i="0" u="none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dhabi" panose="01000000000000000000" pitchFamily="2" charset="-78"/>
              <a:ea typeface="Calibri"/>
              <a:cs typeface="Aldhabi" panose="01000000000000000000" pitchFamily="2" charset="-78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1"/>
          <p:cNvPicPr preferRelativeResize="0"/>
          <p:nvPr/>
        </p:nvPicPr>
        <p:blipFill rotWithShape="1">
          <a:blip r:embed="rId4">
            <a:alphaModFix/>
          </a:blip>
          <a:srcRect r="58492"/>
          <a:stretch/>
        </p:blipFill>
        <p:spPr>
          <a:xfrm>
            <a:off x="378175" y="5034850"/>
            <a:ext cx="3543649" cy="163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25" descr="Abstract pcb board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0" y="381744"/>
            <a:ext cx="9144000" cy="6094512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25"/>
          <p:cNvSpPr/>
          <p:nvPr/>
        </p:nvSpPr>
        <p:spPr>
          <a:xfrm>
            <a:off x="-1" y="0"/>
            <a:ext cx="9144000" cy="10965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36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     </a:t>
            </a: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2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</a:pPr>
            <a:fld id="{00000000-1234-1234-1234-123412341234}" type="slidenum">
              <a:rPr lang="en-US" sz="750">
                <a:solidFill>
                  <a:srgbClr val="595959"/>
                </a:solidFill>
              </a:rPr>
              <a:t>10</a:t>
            </a:fld>
            <a:endParaRPr sz="750">
              <a:solidFill>
                <a:srgbClr val="595959"/>
              </a:solidFill>
            </a:endParaRPr>
          </a:p>
        </p:txBody>
      </p:sp>
      <p:sp>
        <p:nvSpPr>
          <p:cNvPr id="564" name="Google Shape;564;p25"/>
          <p:cNvSpPr/>
          <p:nvPr/>
        </p:nvSpPr>
        <p:spPr>
          <a:xfrm>
            <a:off x="0" y="6334125"/>
            <a:ext cx="9152925" cy="523800"/>
          </a:xfrm>
          <a:prstGeom prst="rect">
            <a:avLst/>
          </a:prstGeom>
          <a:solidFill>
            <a:srgbClr val="D41736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5" name="Google Shape;565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6334199"/>
            <a:ext cx="505425" cy="52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4191" y="6449774"/>
            <a:ext cx="913637" cy="32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25"/>
          <p:cNvPicPr preferRelativeResize="0"/>
          <p:nvPr/>
        </p:nvPicPr>
        <p:blipFill rotWithShape="1">
          <a:blip r:embed="rId6">
            <a:alphaModFix/>
          </a:blip>
          <a:srcRect l="41312"/>
          <a:stretch/>
        </p:blipFill>
        <p:spPr>
          <a:xfrm>
            <a:off x="1653614" y="6431617"/>
            <a:ext cx="1600740" cy="36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25" descr="A black background with red 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81336" y="1513065"/>
            <a:ext cx="3951550" cy="395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25" descr="A black and red sign with white tex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24323" y="95638"/>
            <a:ext cx="1252399" cy="1105674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f43af1b12c_4_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</a:pPr>
            <a:fld id="{00000000-1234-1234-1234-123412341234}" type="slidenum">
              <a:rPr lang="en-US" sz="750">
                <a:solidFill>
                  <a:srgbClr val="595959"/>
                </a:solidFill>
              </a:rPr>
              <a:t>2</a:t>
            </a:fld>
            <a:endParaRPr sz="750">
              <a:solidFill>
                <a:srgbClr val="595959"/>
              </a:solidFill>
            </a:endParaRPr>
          </a:p>
        </p:txBody>
      </p:sp>
      <p:sp>
        <p:nvSpPr>
          <p:cNvPr id="171" name="Google Shape;171;g2f43af1b12c_4_0"/>
          <p:cNvSpPr/>
          <p:nvPr/>
        </p:nvSpPr>
        <p:spPr>
          <a:xfrm>
            <a:off x="0" y="6334124"/>
            <a:ext cx="9152925" cy="523800"/>
          </a:xfrm>
          <a:prstGeom prst="rect">
            <a:avLst/>
          </a:prstGeom>
          <a:solidFill>
            <a:srgbClr val="D41736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g2f43af1b12c_4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6334199"/>
            <a:ext cx="505425" cy="52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2f43af1b12c_4_0"/>
          <p:cNvSpPr/>
          <p:nvPr/>
        </p:nvSpPr>
        <p:spPr>
          <a:xfrm>
            <a:off x="0" y="0"/>
            <a:ext cx="9144000" cy="10965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       </a:t>
            </a:r>
            <a:r>
              <a:rPr lang="en-US" sz="3600" b="1" dirty="0">
                <a:solidFill>
                  <a:schemeClr val="bg1"/>
                </a:solidFill>
                <a:latin typeface="Angsana New" panose="02020603050405020304" pitchFamily="18" charset="-34"/>
                <a:ea typeface="Arial Black"/>
                <a:cs typeface="Angsana New" panose="02020603050405020304" pitchFamily="18" charset="-34"/>
                <a:sym typeface="Arial Black"/>
              </a:rPr>
              <a:t>My perspective and how does it matter?</a:t>
            </a:r>
            <a:endParaRPr sz="1350" b="1" i="0" u="none" strike="noStrike" cap="none" dirty="0">
              <a:solidFill>
                <a:schemeClr val="bg1"/>
              </a:solidFill>
              <a:latin typeface="Angsana New" panose="02020603050405020304" pitchFamily="18" charset="-34"/>
              <a:ea typeface="Calibri"/>
              <a:cs typeface="Angsana New" panose="02020603050405020304" pitchFamily="18" charset="-34"/>
              <a:sym typeface="Calibri"/>
            </a:endParaRPr>
          </a:p>
        </p:txBody>
      </p:sp>
      <p:pic>
        <p:nvPicPr>
          <p:cNvPr id="176" name="Google Shape;176;g2f43af1b12c_4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913" y="6481002"/>
            <a:ext cx="913624" cy="26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2f43af1b12c_4_0"/>
          <p:cNvPicPr preferRelativeResize="0"/>
          <p:nvPr/>
        </p:nvPicPr>
        <p:blipFill rotWithShape="1">
          <a:blip r:embed="rId5">
            <a:alphaModFix/>
          </a:blip>
          <a:srcRect l="41311"/>
          <a:stretch/>
        </p:blipFill>
        <p:spPr>
          <a:xfrm>
            <a:off x="1653614" y="6431617"/>
            <a:ext cx="1600740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878536-63B2-24F9-C296-9073E4AF48B3}"/>
              </a:ext>
            </a:extLst>
          </p:cNvPr>
          <p:cNvSpPr txBox="1"/>
          <p:nvPr/>
        </p:nvSpPr>
        <p:spPr>
          <a:xfrm>
            <a:off x="591097" y="1262068"/>
            <a:ext cx="6590266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Faculty in Computer Engineering for 18 years</a:t>
            </a:r>
          </a:p>
          <a:p>
            <a:r>
              <a:rPr lang="en-US" sz="2400" dirty="0">
                <a:latin typeface="Aldhabi" panose="01000000000000000000" pitchFamily="2" charset="-78"/>
                <a:cs typeface="Aldhabi" panose="01000000000000000000" pitchFamily="2" charset="-78"/>
              </a:rPr>
              <a:t>	Research Area – Wireless Networks, </a:t>
            </a:r>
          </a:p>
          <a:p>
            <a:r>
              <a:rPr lang="en-US" sz="2400" dirty="0">
                <a:latin typeface="Aldhabi" panose="01000000000000000000" pitchFamily="2" charset="-78"/>
                <a:cs typeface="Aldhabi" panose="01000000000000000000" pitchFamily="2" charset="-78"/>
              </a:rPr>
              <a:t>	AI in Wireless, Wireless in several applications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Graduate Advisor for 4 years</a:t>
            </a:r>
          </a:p>
          <a:p>
            <a:r>
              <a:rPr lang="en-US" sz="2400" dirty="0">
                <a:latin typeface="Aldhabi" panose="01000000000000000000" pitchFamily="2" charset="-78"/>
                <a:cs typeface="Aldhabi" panose="01000000000000000000" pitchFamily="2" charset="-78"/>
              </a:rPr>
              <a:t>	Admission decisions on Masters and Ph.D. students</a:t>
            </a:r>
          </a:p>
          <a:p>
            <a:r>
              <a:rPr lang="en-US" sz="2400" dirty="0">
                <a:latin typeface="Aldhabi" panose="01000000000000000000" pitchFamily="2" charset="-78"/>
                <a:cs typeface="Aldhabi" panose="01000000000000000000" pitchFamily="2" charset="-78"/>
              </a:rPr>
              <a:t>	Academic advising for these students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Senior Associate Dean </a:t>
            </a:r>
          </a:p>
          <a:p>
            <a:r>
              <a:rPr lang="en-US" sz="2400" dirty="0">
                <a:latin typeface="Aldhabi" panose="01000000000000000000" pitchFamily="2" charset="-78"/>
                <a:cs typeface="Aldhabi" panose="01000000000000000000" pitchFamily="2" charset="-78"/>
              </a:rPr>
              <a:t>	Working on engaging  international learners in our degree programs</a:t>
            </a:r>
          </a:p>
          <a:p>
            <a:r>
              <a:rPr lang="en-US" sz="320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Student needs and asks: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Aldhabi" panose="01000000000000000000" pitchFamily="2" charset="-78"/>
                <a:cs typeface="Aldhabi" panose="01000000000000000000" pitchFamily="2" charset="-78"/>
              </a:rPr>
              <a:t>What courses can I take?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Aldhabi" panose="01000000000000000000" pitchFamily="2" charset="-78"/>
                <a:cs typeface="Aldhabi" panose="01000000000000000000" pitchFamily="2" charset="-78"/>
              </a:rPr>
              <a:t>What are the job prospects? </a:t>
            </a:r>
          </a:p>
        </p:txBody>
      </p:sp>
      <p:pic>
        <p:nvPicPr>
          <p:cNvPr id="4" name="Picture 3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CE0FF3B3-EA48-DDB6-C596-2FDA5CFBBE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7510" y="1236440"/>
            <a:ext cx="3257617" cy="2255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E6896A-692C-25A8-216A-BA34FF66BDAC}"/>
              </a:ext>
            </a:extLst>
          </p:cNvPr>
          <p:cNvSpPr txBox="1"/>
          <p:nvPr/>
        </p:nvSpPr>
        <p:spPr>
          <a:xfrm>
            <a:off x="1339267" y="5595932"/>
            <a:ext cx="2326610" cy="5847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ldhabi" panose="01000000000000000000" pitchFamily="2" charset="-78"/>
                <a:cs typeface="Aldhabi" panose="01000000000000000000" pitchFamily="2" charset="-78"/>
              </a:rPr>
              <a:t>Courses – Jobs 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5926AB7-A254-0901-25B5-672AC0975E03}"/>
              </a:ext>
            </a:extLst>
          </p:cNvPr>
          <p:cNvSpPr/>
          <p:nvPr/>
        </p:nvSpPr>
        <p:spPr>
          <a:xfrm>
            <a:off x="3820347" y="567982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A82B31-E5BF-9492-8735-CF9109E40684}"/>
              </a:ext>
            </a:extLst>
          </p:cNvPr>
          <p:cNvSpPr txBox="1"/>
          <p:nvPr/>
        </p:nvSpPr>
        <p:spPr>
          <a:xfrm>
            <a:off x="4953225" y="5540162"/>
            <a:ext cx="2851508" cy="5847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ldhabi" panose="01000000000000000000" pitchFamily="2" charset="-78"/>
                <a:cs typeface="Aldhabi" panose="01000000000000000000" pitchFamily="2" charset="-78"/>
              </a:rPr>
              <a:t>Academia – Industry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id="{0976A67B-4843-5025-B3D5-62C916719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f43af1b12c_4_0">
            <a:extLst>
              <a:ext uri="{FF2B5EF4-FFF2-40B4-BE49-F238E27FC236}">
                <a16:creationId xmlns:a16="http://schemas.microsoft.com/office/drawing/2014/main" id="{5A6D94F6-3EFA-F5C1-8834-9A65FAED0F9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</a:pPr>
            <a:fld id="{00000000-1234-1234-1234-123412341234}" type="slidenum">
              <a:rPr lang="en-US" sz="750">
                <a:solidFill>
                  <a:srgbClr val="595959"/>
                </a:solidFill>
              </a:rPr>
              <a:t>3</a:t>
            </a:fld>
            <a:endParaRPr sz="750">
              <a:solidFill>
                <a:srgbClr val="595959"/>
              </a:solidFill>
            </a:endParaRPr>
          </a:p>
        </p:txBody>
      </p:sp>
      <p:sp>
        <p:nvSpPr>
          <p:cNvPr id="171" name="Google Shape;171;g2f43af1b12c_4_0">
            <a:extLst>
              <a:ext uri="{FF2B5EF4-FFF2-40B4-BE49-F238E27FC236}">
                <a16:creationId xmlns:a16="http://schemas.microsoft.com/office/drawing/2014/main" id="{07A2B4A4-9E9C-F192-09B8-79490A45169B}"/>
              </a:ext>
            </a:extLst>
          </p:cNvPr>
          <p:cNvSpPr/>
          <p:nvPr/>
        </p:nvSpPr>
        <p:spPr>
          <a:xfrm>
            <a:off x="0" y="6334124"/>
            <a:ext cx="9152925" cy="523800"/>
          </a:xfrm>
          <a:prstGeom prst="rect">
            <a:avLst/>
          </a:prstGeom>
          <a:solidFill>
            <a:srgbClr val="D41736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g2f43af1b12c_4_0">
            <a:extLst>
              <a:ext uri="{FF2B5EF4-FFF2-40B4-BE49-F238E27FC236}">
                <a16:creationId xmlns:a16="http://schemas.microsoft.com/office/drawing/2014/main" id="{92F2934F-C8DB-23A3-3EB0-14F3BE6A439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6334199"/>
            <a:ext cx="505425" cy="52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2f43af1b12c_4_0">
            <a:extLst>
              <a:ext uri="{FF2B5EF4-FFF2-40B4-BE49-F238E27FC236}">
                <a16:creationId xmlns:a16="http://schemas.microsoft.com/office/drawing/2014/main" id="{8F1A52B8-0D79-0D74-B34E-1A64E30DA9F7}"/>
              </a:ext>
            </a:extLst>
          </p:cNvPr>
          <p:cNvSpPr/>
          <p:nvPr/>
        </p:nvSpPr>
        <p:spPr>
          <a:xfrm>
            <a:off x="0" y="0"/>
            <a:ext cx="9144000" cy="10965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       </a:t>
            </a:r>
            <a:r>
              <a:rPr lang="en-US" sz="3600" b="1" dirty="0">
                <a:solidFill>
                  <a:schemeClr val="bg1"/>
                </a:solidFill>
                <a:latin typeface="Angsana New" panose="02020603050405020304" pitchFamily="18" charset="-34"/>
                <a:ea typeface="Arial Black"/>
                <a:cs typeface="Angsana New" panose="02020603050405020304" pitchFamily="18" charset="-34"/>
                <a:sym typeface="Arial Black"/>
              </a:rPr>
              <a:t>Introduction</a:t>
            </a:r>
            <a:endParaRPr sz="1350" b="1" i="0" u="none" strike="noStrike" cap="none" dirty="0">
              <a:solidFill>
                <a:schemeClr val="bg1"/>
              </a:solidFill>
              <a:latin typeface="Angsana New" panose="02020603050405020304" pitchFamily="18" charset="-34"/>
              <a:ea typeface="Calibri"/>
              <a:cs typeface="Angsana New" panose="02020603050405020304" pitchFamily="18" charset="-34"/>
              <a:sym typeface="Calibri"/>
            </a:endParaRPr>
          </a:p>
        </p:txBody>
      </p:sp>
      <p:pic>
        <p:nvPicPr>
          <p:cNvPr id="176" name="Google Shape;176;g2f43af1b12c_4_0">
            <a:extLst>
              <a:ext uri="{FF2B5EF4-FFF2-40B4-BE49-F238E27FC236}">
                <a16:creationId xmlns:a16="http://schemas.microsoft.com/office/drawing/2014/main" id="{B1C3DD4A-93A4-BDC9-4982-937E4EB1D9A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913" y="6481002"/>
            <a:ext cx="913624" cy="26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2f43af1b12c_4_0">
            <a:extLst>
              <a:ext uri="{FF2B5EF4-FFF2-40B4-BE49-F238E27FC236}">
                <a16:creationId xmlns:a16="http://schemas.microsoft.com/office/drawing/2014/main" id="{72E30DE4-1B91-2BD2-73E5-EEADD49CB8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1311"/>
          <a:stretch/>
        </p:blipFill>
        <p:spPr>
          <a:xfrm>
            <a:off x="1653614" y="6431617"/>
            <a:ext cx="1600740" cy="3651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9" name="TextBox 2">
            <a:extLst>
              <a:ext uri="{FF2B5EF4-FFF2-40B4-BE49-F238E27FC236}">
                <a16:creationId xmlns:a16="http://schemas.microsoft.com/office/drawing/2014/main" id="{B9EB0396-D954-D172-D90E-505FA4D95564}"/>
              </a:ext>
            </a:extLst>
          </p:cNvPr>
          <p:cNvGraphicFramePr/>
          <p:nvPr/>
        </p:nvGraphicFramePr>
        <p:xfrm>
          <a:off x="789272" y="1896176"/>
          <a:ext cx="7726078" cy="2123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Picture 6" descr="A close-up of a puzzle piece&#10;&#10;Description automatically generated">
            <a:extLst>
              <a:ext uri="{FF2B5EF4-FFF2-40B4-BE49-F238E27FC236}">
                <a16:creationId xmlns:a16="http://schemas.microsoft.com/office/drawing/2014/main" id="{DDB1F544-6566-05A0-2CA8-BD61A91E8F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3784" y="4220957"/>
            <a:ext cx="3063240" cy="205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921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id="{1BB6AC96-87EF-469D-A8D4-E9991EB3C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f43af1b12c_4_0">
            <a:extLst>
              <a:ext uri="{FF2B5EF4-FFF2-40B4-BE49-F238E27FC236}">
                <a16:creationId xmlns:a16="http://schemas.microsoft.com/office/drawing/2014/main" id="{BD576667-5557-1787-CB88-22447358111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</a:pPr>
            <a:fld id="{00000000-1234-1234-1234-123412341234}" type="slidenum">
              <a:rPr lang="en-US" sz="750">
                <a:solidFill>
                  <a:srgbClr val="595959"/>
                </a:solidFill>
              </a:rPr>
              <a:t>4</a:t>
            </a:fld>
            <a:endParaRPr sz="750">
              <a:solidFill>
                <a:srgbClr val="595959"/>
              </a:solidFill>
            </a:endParaRPr>
          </a:p>
        </p:txBody>
      </p:sp>
      <p:sp>
        <p:nvSpPr>
          <p:cNvPr id="171" name="Google Shape;171;g2f43af1b12c_4_0">
            <a:extLst>
              <a:ext uri="{FF2B5EF4-FFF2-40B4-BE49-F238E27FC236}">
                <a16:creationId xmlns:a16="http://schemas.microsoft.com/office/drawing/2014/main" id="{38162891-746E-6CB3-6AFE-EE3B522EE28D}"/>
              </a:ext>
            </a:extLst>
          </p:cNvPr>
          <p:cNvSpPr/>
          <p:nvPr/>
        </p:nvSpPr>
        <p:spPr>
          <a:xfrm>
            <a:off x="0" y="6334124"/>
            <a:ext cx="9152925" cy="523800"/>
          </a:xfrm>
          <a:prstGeom prst="rect">
            <a:avLst/>
          </a:prstGeom>
          <a:solidFill>
            <a:srgbClr val="D41736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g2f43af1b12c_4_0">
            <a:extLst>
              <a:ext uri="{FF2B5EF4-FFF2-40B4-BE49-F238E27FC236}">
                <a16:creationId xmlns:a16="http://schemas.microsoft.com/office/drawing/2014/main" id="{5274B20A-31DB-93D9-8DB7-DB4E1474F0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6334199"/>
            <a:ext cx="505425" cy="52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2f43af1b12c_4_0">
            <a:extLst>
              <a:ext uri="{FF2B5EF4-FFF2-40B4-BE49-F238E27FC236}">
                <a16:creationId xmlns:a16="http://schemas.microsoft.com/office/drawing/2014/main" id="{7BAF81FE-5F8F-006A-0DEB-AB6F65944A0A}"/>
              </a:ext>
            </a:extLst>
          </p:cNvPr>
          <p:cNvSpPr/>
          <p:nvPr/>
        </p:nvSpPr>
        <p:spPr>
          <a:xfrm>
            <a:off x="0" y="0"/>
            <a:ext cx="9144000" cy="10965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       </a:t>
            </a:r>
            <a:r>
              <a:rPr lang="en-US" sz="3600" b="1" dirty="0">
                <a:solidFill>
                  <a:srgbClr val="FFFFFF"/>
                </a:solidFill>
                <a:latin typeface="Angsana New" panose="02020603050405020304" pitchFamily="18" charset="-34"/>
                <a:ea typeface="Arial Black"/>
                <a:cs typeface="Angsana New" panose="02020603050405020304" pitchFamily="18" charset="-34"/>
                <a:sym typeface="Arial Black"/>
              </a:rPr>
              <a:t>The Challenges We Face</a:t>
            </a:r>
            <a:endParaRPr sz="1350" b="1" i="0" u="none" strike="noStrike" cap="none" dirty="0">
              <a:solidFill>
                <a:schemeClr val="lt1"/>
              </a:solidFill>
              <a:latin typeface="Angsana New" panose="02020603050405020304" pitchFamily="18" charset="-34"/>
              <a:ea typeface="Calibri"/>
              <a:cs typeface="Angsana New" panose="02020603050405020304" pitchFamily="18" charset="-34"/>
              <a:sym typeface="Calibri"/>
            </a:endParaRPr>
          </a:p>
        </p:txBody>
      </p:sp>
      <p:pic>
        <p:nvPicPr>
          <p:cNvPr id="176" name="Google Shape;176;g2f43af1b12c_4_0">
            <a:extLst>
              <a:ext uri="{FF2B5EF4-FFF2-40B4-BE49-F238E27FC236}">
                <a16:creationId xmlns:a16="http://schemas.microsoft.com/office/drawing/2014/main" id="{806F17D0-8750-2439-C844-C4FEE767DB1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913" y="6481002"/>
            <a:ext cx="913624" cy="26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2f43af1b12c_4_0">
            <a:extLst>
              <a:ext uri="{FF2B5EF4-FFF2-40B4-BE49-F238E27FC236}">
                <a16:creationId xmlns:a16="http://schemas.microsoft.com/office/drawing/2014/main" id="{162288CE-FB36-B2EA-D64D-8C71177148E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1311"/>
          <a:stretch/>
        </p:blipFill>
        <p:spPr>
          <a:xfrm>
            <a:off x="1653614" y="6431617"/>
            <a:ext cx="1600740" cy="3651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9" name="TextBox 2">
            <a:extLst>
              <a:ext uri="{FF2B5EF4-FFF2-40B4-BE49-F238E27FC236}">
                <a16:creationId xmlns:a16="http://schemas.microsoft.com/office/drawing/2014/main" id="{2FA8241C-DD8C-65EA-6B99-AC5C4D103A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8792732"/>
              </p:ext>
            </p:extLst>
          </p:nvPr>
        </p:nvGraphicFramePr>
        <p:xfrm>
          <a:off x="505424" y="1393256"/>
          <a:ext cx="7726078" cy="2123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Picture 3" descr="A group of people connecting puzzle pieces&#10;&#10;Description automatically generated">
            <a:extLst>
              <a:ext uri="{FF2B5EF4-FFF2-40B4-BE49-F238E27FC236}">
                <a16:creationId xmlns:a16="http://schemas.microsoft.com/office/drawing/2014/main" id="{8D1BCAC8-C90D-3564-86FB-E6CAE3E3CA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76868" y="4005027"/>
            <a:ext cx="4081082" cy="219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003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id="{4D5A8F8E-1875-2424-54FB-EC6840D01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f43af1b12c_4_0">
            <a:extLst>
              <a:ext uri="{FF2B5EF4-FFF2-40B4-BE49-F238E27FC236}">
                <a16:creationId xmlns:a16="http://schemas.microsoft.com/office/drawing/2014/main" id="{2ADEC72D-3420-0D6C-5020-9E0DB2FA04B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</a:pPr>
            <a:fld id="{00000000-1234-1234-1234-123412341234}" type="slidenum">
              <a:rPr lang="en-US" sz="750">
                <a:solidFill>
                  <a:srgbClr val="595959"/>
                </a:solidFill>
              </a:rPr>
              <a:t>5</a:t>
            </a:fld>
            <a:endParaRPr sz="750">
              <a:solidFill>
                <a:srgbClr val="595959"/>
              </a:solidFill>
            </a:endParaRPr>
          </a:p>
        </p:txBody>
      </p:sp>
      <p:sp>
        <p:nvSpPr>
          <p:cNvPr id="171" name="Google Shape;171;g2f43af1b12c_4_0">
            <a:extLst>
              <a:ext uri="{FF2B5EF4-FFF2-40B4-BE49-F238E27FC236}">
                <a16:creationId xmlns:a16="http://schemas.microsoft.com/office/drawing/2014/main" id="{A4EF16B6-5E42-C479-33C0-F88B5BAAA9E3}"/>
              </a:ext>
            </a:extLst>
          </p:cNvPr>
          <p:cNvSpPr/>
          <p:nvPr/>
        </p:nvSpPr>
        <p:spPr>
          <a:xfrm>
            <a:off x="0" y="6334124"/>
            <a:ext cx="9152925" cy="523800"/>
          </a:xfrm>
          <a:prstGeom prst="rect">
            <a:avLst/>
          </a:prstGeom>
          <a:solidFill>
            <a:srgbClr val="D41736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g2f43af1b12c_4_0">
            <a:extLst>
              <a:ext uri="{FF2B5EF4-FFF2-40B4-BE49-F238E27FC236}">
                <a16:creationId xmlns:a16="http://schemas.microsoft.com/office/drawing/2014/main" id="{4F818C29-31BD-F0CB-9F9A-3638764167E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6334199"/>
            <a:ext cx="505425" cy="52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2f43af1b12c_4_0">
            <a:extLst>
              <a:ext uri="{FF2B5EF4-FFF2-40B4-BE49-F238E27FC236}">
                <a16:creationId xmlns:a16="http://schemas.microsoft.com/office/drawing/2014/main" id="{46810DF6-A232-AD8A-8460-7862F01BEF95}"/>
              </a:ext>
            </a:extLst>
          </p:cNvPr>
          <p:cNvSpPr/>
          <p:nvPr/>
        </p:nvSpPr>
        <p:spPr>
          <a:xfrm>
            <a:off x="0" y="0"/>
            <a:ext cx="9144000" cy="10965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       </a:t>
            </a:r>
            <a:r>
              <a:rPr lang="en-US" sz="3600" b="1" i="0" u="none" strike="noStrike" cap="none" dirty="0">
                <a:solidFill>
                  <a:schemeClr val="lt1"/>
                </a:solidFill>
                <a:latin typeface="Angsana New" panose="02020603050405020304" pitchFamily="18" charset="-34"/>
                <a:ea typeface="Calibri"/>
                <a:cs typeface="Angsana New" panose="02020603050405020304" pitchFamily="18" charset="-34"/>
                <a:sym typeface="Calibri"/>
              </a:rPr>
              <a:t>Understanding Industry Needs</a:t>
            </a:r>
            <a:endParaRPr sz="3600" b="1" i="0" u="none" strike="noStrike" cap="none" dirty="0">
              <a:solidFill>
                <a:schemeClr val="lt1"/>
              </a:solidFill>
              <a:latin typeface="Angsana New" panose="02020603050405020304" pitchFamily="18" charset="-34"/>
              <a:ea typeface="Calibri"/>
              <a:cs typeface="Angsana New" panose="02020603050405020304" pitchFamily="18" charset="-34"/>
              <a:sym typeface="Calibri"/>
            </a:endParaRPr>
          </a:p>
        </p:txBody>
      </p:sp>
      <p:pic>
        <p:nvPicPr>
          <p:cNvPr id="176" name="Google Shape;176;g2f43af1b12c_4_0">
            <a:extLst>
              <a:ext uri="{FF2B5EF4-FFF2-40B4-BE49-F238E27FC236}">
                <a16:creationId xmlns:a16="http://schemas.microsoft.com/office/drawing/2014/main" id="{333C6703-791A-16FC-361F-66950633CF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913" y="6481002"/>
            <a:ext cx="913624" cy="26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2f43af1b12c_4_0">
            <a:extLst>
              <a:ext uri="{FF2B5EF4-FFF2-40B4-BE49-F238E27FC236}">
                <a16:creationId xmlns:a16="http://schemas.microsoft.com/office/drawing/2014/main" id="{D88EDBF0-F6CF-F430-8D14-924BFF23683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1311"/>
          <a:stretch/>
        </p:blipFill>
        <p:spPr>
          <a:xfrm>
            <a:off x="1653614" y="6431617"/>
            <a:ext cx="1600740" cy="36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diagram of a variety of components&#10;&#10;Description automatically generated with medium confidence">
            <a:extLst>
              <a:ext uri="{FF2B5EF4-FFF2-40B4-BE49-F238E27FC236}">
                <a16:creationId xmlns:a16="http://schemas.microsoft.com/office/drawing/2014/main" id="{E39DA065-90CF-F332-2D11-6A67ABC2BD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0801" y="1369504"/>
            <a:ext cx="4654297" cy="4448175"/>
          </a:xfrm>
          <a:prstGeom prst="rect">
            <a:avLst/>
          </a:prstGeom>
        </p:spPr>
      </p:pic>
      <p:graphicFrame>
        <p:nvGraphicFramePr>
          <p:cNvPr id="179" name="TextBox 2">
            <a:extLst>
              <a:ext uri="{FF2B5EF4-FFF2-40B4-BE49-F238E27FC236}">
                <a16:creationId xmlns:a16="http://schemas.microsoft.com/office/drawing/2014/main" id="{EEFEBF71-E2D0-A493-D78C-686241536D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2176805"/>
              </p:ext>
            </p:extLst>
          </p:nvPr>
        </p:nvGraphicFramePr>
        <p:xfrm>
          <a:off x="201168" y="1188007"/>
          <a:ext cx="3776472" cy="4629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9407739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id="{F063EE79-6A1B-349B-2324-8A954FB62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f43af1b12c_4_0">
            <a:extLst>
              <a:ext uri="{FF2B5EF4-FFF2-40B4-BE49-F238E27FC236}">
                <a16:creationId xmlns:a16="http://schemas.microsoft.com/office/drawing/2014/main" id="{EC632FB2-8CC1-D38F-F49A-DF6CBABFE28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</a:pPr>
            <a:fld id="{00000000-1234-1234-1234-123412341234}" type="slidenum">
              <a:rPr lang="en-US" sz="750">
                <a:solidFill>
                  <a:srgbClr val="595959"/>
                </a:solidFill>
              </a:rPr>
              <a:t>6</a:t>
            </a:fld>
            <a:endParaRPr sz="750">
              <a:solidFill>
                <a:srgbClr val="595959"/>
              </a:solidFill>
            </a:endParaRPr>
          </a:p>
        </p:txBody>
      </p:sp>
      <p:sp>
        <p:nvSpPr>
          <p:cNvPr id="171" name="Google Shape;171;g2f43af1b12c_4_0">
            <a:extLst>
              <a:ext uri="{FF2B5EF4-FFF2-40B4-BE49-F238E27FC236}">
                <a16:creationId xmlns:a16="http://schemas.microsoft.com/office/drawing/2014/main" id="{6CD9C591-274D-9EA4-5A95-ACBE67B0BBBD}"/>
              </a:ext>
            </a:extLst>
          </p:cNvPr>
          <p:cNvSpPr/>
          <p:nvPr/>
        </p:nvSpPr>
        <p:spPr>
          <a:xfrm>
            <a:off x="0" y="6334124"/>
            <a:ext cx="9152925" cy="523800"/>
          </a:xfrm>
          <a:prstGeom prst="rect">
            <a:avLst/>
          </a:prstGeom>
          <a:solidFill>
            <a:srgbClr val="D41736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g2f43af1b12c_4_0">
            <a:extLst>
              <a:ext uri="{FF2B5EF4-FFF2-40B4-BE49-F238E27FC236}">
                <a16:creationId xmlns:a16="http://schemas.microsoft.com/office/drawing/2014/main" id="{F32B4333-8036-B5AC-ED88-BB00C87E8F4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6334199"/>
            <a:ext cx="505425" cy="52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2f43af1b12c_4_0">
            <a:extLst>
              <a:ext uri="{FF2B5EF4-FFF2-40B4-BE49-F238E27FC236}">
                <a16:creationId xmlns:a16="http://schemas.microsoft.com/office/drawing/2014/main" id="{6161BA42-89E5-0471-59E8-6EDDD12B76F0}"/>
              </a:ext>
            </a:extLst>
          </p:cNvPr>
          <p:cNvSpPr/>
          <p:nvPr/>
        </p:nvSpPr>
        <p:spPr>
          <a:xfrm>
            <a:off x="0" y="0"/>
            <a:ext cx="9144000" cy="10965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3600" b="1" kern="10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Aptos" panose="020B0004020202020204" pitchFamily="34" charset="0"/>
                <a:cs typeface="Angsana New" panose="02020603050405020304" pitchFamily="18" charset="-34"/>
              </a:rPr>
              <a:t>Collaborative Curriculum Design</a:t>
            </a:r>
            <a:endParaRPr lang="en-US" sz="3600" kern="100" dirty="0">
              <a:solidFill>
                <a:schemeClr val="bg1"/>
              </a:solidFill>
              <a:effectLst/>
              <a:latin typeface="Angsana New" panose="02020603050405020304" pitchFamily="18" charset="-34"/>
              <a:ea typeface="Aptos" panose="020B0004020202020204" pitchFamily="34" charset="0"/>
              <a:cs typeface="Angsana New" panose="02020603050405020304" pitchFamily="18" charset="-34"/>
            </a:endParaRPr>
          </a:p>
        </p:txBody>
      </p:sp>
      <p:pic>
        <p:nvPicPr>
          <p:cNvPr id="176" name="Google Shape;176;g2f43af1b12c_4_0">
            <a:extLst>
              <a:ext uri="{FF2B5EF4-FFF2-40B4-BE49-F238E27FC236}">
                <a16:creationId xmlns:a16="http://schemas.microsoft.com/office/drawing/2014/main" id="{CE910548-27C9-0725-A7A9-A871A7D67E3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913" y="6481002"/>
            <a:ext cx="913624" cy="26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2f43af1b12c_4_0">
            <a:extLst>
              <a:ext uri="{FF2B5EF4-FFF2-40B4-BE49-F238E27FC236}">
                <a16:creationId xmlns:a16="http://schemas.microsoft.com/office/drawing/2014/main" id="{83D8D64D-D1E2-B7D0-6FD8-264E673128A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1311"/>
          <a:stretch/>
        </p:blipFill>
        <p:spPr>
          <a:xfrm>
            <a:off x="1653614" y="6431617"/>
            <a:ext cx="1600740" cy="3651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9" name="TextBox 2">
            <a:extLst>
              <a:ext uri="{FF2B5EF4-FFF2-40B4-BE49-F238E27FC236}">
                <a16:creationId xmlns:a16="http://schemas.microsoft.com/office/drawing/2014/main" id="{B5AF2276-92FA-DF70-7559-BD51A8E5F3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689073"/>
              </p:ext>
            </p:extLst>
          </p:nvPr>
        </p:nvGraphicFramePr>
        <p:xfrm>
          <a:off x="789272" y="1896176"/>
          <a:ext cx="7726078" cy="2929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838751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id="{C2E8CEC0-7D53-EB7B-B290-DF3D30608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f43af1b12c_4_0">
            <a:extLst>
              <a:ext uri="{FF2B5EF4-FFF2-40B4-BE49-F238E27FC236}">
                <a16:creationId xmlns:a16="http://schemas.microsoft.com/office/drawing/2014/main" id="{57B0B35F-4522-543A-0C15-4FFC9F91C86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</a:pPr>
            <a:fld id="{00000000-1234-1234-1234-123412341234}" type="slidenum">
              <a:rPr lang="en-US" sz="750">
                <a:solidFill>
                  <a:srgbClr val="595959"/>
                </a:solidFill>
              </a:rPr>
              <a:t>7</a:t>
            </a:fld>
            <a:endParaRPr sz="750">
              <a:solidFill>
                <a:srgbClr val="595959"/>
              </a:solidFill>
            </a:endParaRPr>
          </a:p>
        </p:txBody>
      </p:sp>
      <p:sp>
        <p:nvSpPr>
          <p:cNvPr id="171" name="Google Shape;171;g2f43af1b12c_4_0">
            <a:extLst>
              <a:ext uri="{FF2B5EF4-FFF2-40B4-BE49-F238E27FC236}">
                <a16:creationId xmlns:a16="http://schemas.microsoft.com/office/drawing/2014/main" id="{4D592D59-415D-BE33-ABEC-BB616779F859}"/>
              </a:ext>
            </a:extLst>
          </p:cNvPr>
          <p:cNvSpPr/>
          <p:nvPr/>
        </p:nvSpPr>
        <p:spPr>
          <a:xfrm>
            <a:off x="0" y="6334124"/>
            <a:ext cx="9152925" cy="523800"/>
          </a:xfrm>
          <a:prstGeom prst="rect">
            <a:avLst/>
          </a:prstGeom>
          <a:solidFill>
            <a:srgbClr val="D41736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g2f43af1b12c_4_0">
            <a:extLst>
              <a:ext uri="{FF2B5EF4-FFF2-40B4-BE49-F238E27FC236}">
                <a16:creationId xmlns:a16="http://schemas.microsoft.com/office/drawing/2014/main" id="{F86CC168-F96B-C7B9-4B74-62E6C70203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6334199"/>
            <a:ext cx="505425" cy="52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2f43af1b12c_4_0">
            <a:extLst>
              <a:ext uri="{FF2B5EF4-FFF2-40B4-BE49-F238E27FC236}">
                <a16:creationId xmlns:a16="http://schemas.microsoft.com/office/drawing/2014/main" id="{2A81D0A9-4BC9-2504-F39C-62AD61755DBE}"/>
              </a:ext>
            </a:extLst>
          </p:cNvPr>
          <p:cNvSpPr/>
          <p:nvPr/>
        </p:nvSpPr>
        <p:spPr>
          <a:xfrm>
            <a:off x="0" y="0"/>
            <a:ext cx="9144000" cy="10965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spcAft>
                <a:spcPts val="800"/>
              </a:spcAft>
              <a:tabLst>
                <a:tab pos="457200" algn="l"/>
              </a:tabLst>
            </a:pPr>
            <a:endParaRPr lang="en-US" sz="28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  <a:tabLst>
                <a:tab pos="457200" algn="l"/>
              </a:tabLst>
            </a:pPr>
            <a:r>
              <a:rPr lang="en-US" sz="3600" b="1" kern="10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Aptos" panose="020B0004020202020204" pitchFamily="34" charset="0"/>
                <a:cs typeface="Angsana New" panose="02020603050405020304" pitchFamily="18" charset="-34"/>
              </a:rPr>
              <a:t>The Role of Continuous Learning</a:t>
            </a:r>
            <a:endParaRPr lang="en-US" sz="3600" kern="100" dirty="0">
              <a:solidFill>
                <a:schemeClr val="bg1"/>
              </a:solidFill>
              <a:effectLst/>
              <a:latin typeface="Angsana New" panose="02020603050405020304" pitchFamily="18" charset="-34"/>
              <a:ea typeface="Aptos" panose="020B0004020202020204" pitchFamily="34" charset="0"/>
              <a:cs typeface="Angsana New" panose="02020603050405020304" pitchFamily="18" charset="-34"/>
            </a:endParaRPr>
          </a:p>
          <a:p>
            <a:pPr marR="0" lvl="0"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endParaRPr lang="en-US" sz="36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6" name="Google Shape;176;g2f43af1b12c_4_0">
            <a:extLst>
              <a:ext uri="{FF2B5EF4-FFF2-40B4-BE49-F238E27FC236}">
                <a16:creationId xmlns:a16="http://schemas.microsoft.com/office/drawing/2014/main" id="{B81CD28F-3F8C-8641-D640-F1F1FA13AFC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913" y="6481002"/>
            <a:ext cx="913624" cy="26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2f43af1b12c_4_0">
            <a:extLst>
              <a:ext uri="{FF2B5EF4-FFF2-40B4-BE49-F238E27FC236}">
                <a16:creationId xmlns:a16="http://schemas.microsoft.com/office/drawing/2014/main" id="{1F50FB19-13B5-432E-1128-1160E3B36E9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1311"/>
          <a:stretch/>
        </p:blipFill>
        <p:spPr>
          <a:xfrm>
            <a:off x="1653614" y="6431617"/>
            <a:ext cx="1600740" cy="3651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9" name="TextBox 2">
            <a:extLst>
              <a:ext uri="{FF2B5EF4-FFF2-40B4-BE49-F238E27FC236}">
                <a16:creationId xmlns:a16="http://schemas.microsoft.com/office/drawing/2014/main" id="{3B9D4205-F24A-A247-60E8-B976DB1AB4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0494609"/>
              </p:ext>
            </p:extLst>
          </p:nvPr>
        </p:nvGraphicFramePr>
        <p:xfrm>
          <a:off x="789272" y="1896176"/>
          <a:ext cx="7726078" cy="2339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62871971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id="{EE863065-A116-1744-555F-EEF842E08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f43af1b12c_4_0">
            <a:extLst>
              <a:ext uri="{FF2B5EF4-FFF2-40B4-BE49-F238E27FC236}">
                <a16:creationId xmlns:a16="http://schemas.microsoft.com/office/drawing/2014/main" id="{7459361B-B8C2-0D3C-C6C2-DC3B9B1DE55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</a:pPr>
            <a:fld id="{00000000-1234-1234-1234-123412341234}" type="slidenum">
              <a:rPr lang="en-US" sz="750">
                <a:solidFill>
                  <a:srgbClr val="595959"/>
                </a:solidFill>
              </a:rPr>
              <a:t>8</a:t>
            </a:fld>
            <a:endParaRPr sz="750">
              <a:solidFill>
                <a:srgbClr val="595959"/>
              </a:solidFill>
            </a:endParaRPr>
          </a:p>
        </p:txBody>
      </p:sp>
      <p:sp>
        <p:nvSpPr>
          <p:cNvPr id="171" name="Google Shape;171;g2f43af1b12c_4_0">
            <a:extLst>
              <a:ext uri="{FF2B5EF4-FFF2-40B4-BE49-F238E27FC236}">
                <a16:creationId xmlns:a16="http://schemas.microsoft.com/office/drawing/2014/main" id="{70CE6B2A-5E42-8E2B-05A3-5184AA8DD26C}"/>
              </a:ext>
            </a:extLst>
          </p:cNvPr>
          <p:cNvSpPr/>
          <p:nvPr/>
        </p:nvSpPr>
        <p:spPr>
          <a:xfrm>
            <a:off x="0" y="6334124"/>
            <a:ext cx="9152925" cy="523800"/>
          </a:xfrm>
          <a:prstGeom prst="rect">
            <a:avLst/>
          </a:prstGeom>
          <a:solidFill>
            <a:srgbClr val="D41736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g2f43af1b12c_4_0">
            <a:extLst>
              <a:ext uri="{FF2B5EF4-FFF2-40B4-BE49-F238E27FC236}">
                <a16:creationId xmlns:a16="http://schemas.microsoft.com/office/drawing/2014/main" id="{69F5ABEC-3D4C-0E73-8E3F-135A1089B59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6334199"/>
            <a:ext cx="505425" cy="52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2f43af1b12c_4_0">
            <a:extLst>
              <a:ext uri="{FF2B5EF4-FFF2-40B4-BE49-F238E27FC236}">
                <a16:creationId xmlns:a16="http://schemas.microsoft.com/office/drawing/2014/main" id="{6B8F7E3C-B8D8-A303-33A1-ECADCB1E1A6F}"/>
              </a:ext>
            </a:extLst>
          </p:cNvPr>
          <p:cNvSpPr/>
          <p:nvPr/>
        </p:nvSpPr>
        <p:spPr>
          <a:xfrm>
            <a:off x="0" y="0"/>
            <a:ext cx="9144000" cy="10965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spcAft>
                <a:spcPts val="800"/>
              </a:spcAft>
              <a:tabLst>
                <a:tab pos="457200" algn="l"/>
              </a:tabLst>
            </a:pPr>
            <a:endParaRPr lang="en-US" sz="28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  <a:tabLst>
                <a:tab pos="457200" algn="l"/>
              </a:tabLst>
            </a:pPr>
            <a:r>
              <a:rPr lang="en-US" sz="3600" b="1" kern="100" dirty="0">
                <a:solidFill>
                  <a:schemeClr val="bg1"/>
                </a:solidFill>
                <a:latin typeface="Angsana New" panose="02020603050405020304" pitchFamily="18" charset="-34"/>
                <a:ea typeface="Aptos" panose="020B0004020202020204" pitchFamily="34" charset="0"/>
                <a:cs typeface="Angsana New" panose="02020603050405020304" pitchFamily="18" charset="-34"/>
              </a:rPr>
              <a:t>Conclusion</a:t>
            </a:r>
            <a:endParaRPr lang="en-US" sz="3600" kern="100" dirty="0">
              <a:solidFill>
                <a:schemeClr val="bg1"/>
              </a:solidFill>
              <a:effectLst/>
              <a:latin typeface="Angsana New" panose="02020603050405020304" pitchFamily="18" charset="-34"/>
              <a:ea typeface="Aptos" panose="020B0004020202020204" pitchFamily="34" charset="0"/>
              <a:cs typeface="Angsana New" panose="02020603050405020304" pitchFamily="18" charset="-34"/>
            </a:endParaRPr>
          </a:p>
          <a:p>
            <a:pPr marR="0" lvl="0"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endParaRPr lang="en-US" sz="36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6" name="Google Shape;176;g2f43af1b12c_4_0">
            <a:extLst>
              <a:ext uri="{FF2B5EF4-FFF2-40B4-BE49-F238E27FC236}">
                <a16:creationId xmlns:a16="http://schemas.microsoft.com/office/drawing/2014/main" id="{EE7E5DC6-FDF3-8323-573E-29A07AB6F6A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913" y="6481002"/>
            <a:ext cx="913624" cy="26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2f43af1b12c_4_0">
            <a:extLst>
              <a:ext uri="{FF2B5EF4-FFF2-40B4-BE49-F238E27FC236}">
                <a16:creationId xmlns:a16="http://schemas.microsoft.com/office/drawing/2014/main" id="{DC80C496-B6CC-508C-A27C-ACB47DE54A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1311"/>
          <a:stretch/>
        </p:blipFill>
        <p:spPr>
          <a:xfrm>
            <a:off x="1653614" y="6431617"/>
            <a:ext cx="1600740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ABAB8F-96DA-036E-A6B1-95366405C29D}"/>
              </a:ext>
            </a:extLst>
          </p:cNvPr>
          <p:cNvSpPr txBox="1"/>
          <p:nvPr/>
        </p:nvSpPr>
        <p:spPr>
          <a:xfrm>
            <a:off x="322928" y="1287478"/>
            <a:ext cx="2822608" cy="4390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effectLst/>
            </a:endParaRPr>
          </a:p>
          <a:p>
            <a:pPr marL="742950" marR="0" lvl="1" indent="-285750"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800" kern="100" dirty="0">
                <a:effectLst/>
                <a:latin typeface="Aldhabi" panose="01000000000000000000" pitchFamily="2" charset="-78"/>
                <a:ea typeface="Aptos" panose="020B0004020202020204" pitchFamily="34" charset="0"/>
                <a:cs typeface="Aldhabi" panose="01000000000000000000" pitchFamily="2" charset="-78"/>
              </a:rPr>
              <a:t>Shared responsibility to bridge skill gaps.</a:t>
            </a:r>
          </a:p>
          <a:p>
            <a:pPr marL="742950" marR="0" lvl="1" indent="-285750"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800" kern="100" dirty="0">
                <a:effectLst/>
                <a:latin typeface="Aldhabi" panose="01000000000000000000" pitchFamily="2" charset="-78"/>
                <a:ea typeface="Aptos" panose="020B0004020202020204" pitchFamily="34" charset="0"/>
                <a:cs typeface="Aldhabi" panose="01000000000000000000" pitchFamily="2" charset="-78"/>
              </a:rPr>
              <a:t>Importance of communication and collaboration.</a:t>
            </a:r>
          </a:p>
          <a:p>
            <a:pPr marL="742950" marR="0" lvl="1" indent="-285750"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800" kern="100" dirty="0">
                <a:effectLst/>
                <a:latin typeface="Aldhabi" panose="01000000000000000000" pitchFamily="2" charset="-78"/>
                <a:ea typeface="Aptos" panose="020B0004020202020204" pitchFamily="34" charset="0"/>
                <a:cs typeface="Aldhabi" panose="01000000000000000000" pitchFamily="2" charset="-78"/>
              </a:rPr>
              <a:t>Equip graduates to lead and innovate in future industries.</a:t>
            </a:r>
          </a:p>
        </p:txBody>
      </p:sp>
      <p:pic>
        <p:nvPicPr>
          <p:cNvPr id="4" name="Picture 3" descr="Several blue circles with text&#10;&#10;Description automatically generated">
            <a:extLst>
              <a:ext uri="{FF2B5EF4-FFF2-40B4-BE49-F238E27FC236}">
                <a16:creationId xmlns:a16="http://schemas.microsoft.com/office/drawing/2014/main" id="{0EA45FA0-2EA6-3035-155A-2FBA0E0C35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2153" y="1287478"/>
            <a:ext cx="5440680" cy="491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31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6851" b="40809"/>
          <a:stretch/>
        </p:blipFill>
        <p:spPr>
          <a:xfrm>
            <a:off x="589354" y="1540797"/>
            <a:ext cx="7886700" cy="275130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46" name="Google Shape;546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</a:pPr>
            <a:fld id="{00000000-1234-1234-1234-123412341234}" type="slidenum">
              <a:rPr lang="en-US" sz="750">
                <a:solidFill>
                  <a:srgbClr val="595959"/>
                </a:solidFill>
              </a:rPr>
              <a:t>9</a:t>
            </a:fld>
            <a:endParaRPr sz="750">
              <a:solidFill>
                <a:srgbClr val="595959"/>
              </a:solidFill>
            </a:endParaRPr>
          </a:p>
        </p:txBody>
      </p:sp>
      <p:sp>
        <p:nvSpPr>
          <p:cNvPr id="547" name="Google Shape;547;p11"/>
          <p:cNvSpPr/>
          <p:nvPr/>
        </p:nvSpPr>
        <p:spPr>
          <a:xfrm>
            <a:off x="0" y="6334125"/>
            <a:ext cx="9152925" cy="523800"/>
          </a:xfrm>
          <a:prstGeom prst="rect">
            <a:avLst/>
          </a:prstGeom>
          <a:solidFill>
            <a:srgbClr val="D41736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8" name="Google Shape;548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6334199"/>
            <a:ext cx="505425" cy="52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11"/>
          <p:cNvPicPr preferRelativeResize="0"/>
          <p:nvPr/>
        </p:nvPicPr>
        <p:blipFill rotWithShape="1">
          <a:blip r:embed="rId5">
            <a:alphaModFix/>
          </a:blip>
          <a:srcRect l="41312"/>
          <a:stretch/>
        </p:blipFill>
        <p:spPr>
          <a:xfrm>
            <a:off x="1653614" y="6431617"/>
            <a:ext cx="1600740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11"/>
          <p:cNvSpPr/>
          <p:nvPr/>
        </p:nvSpPr>
        <p:spPr>
          <a:xfrm>
            <a:off x="0" y="0"/>
            <a:ext cx="9144000" cy="10965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36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       Questions</a:t>
            </a: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2" name="Google Shape;552;p11" descr="Processor with solid fil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14800" y="297180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11"/>
          <p:cNvSpPr/>
          <p:nvPr/>
        </p:nvSpPr>
        <p:spPr>
          <a:xfrm>
            <a:off x="1594545" y="4564806"/>
            <a:ext cx="294411" cy="266376"/>
          </a:xfrm>
          <a:prstGeom prst="star4">
            <a:avLst>
              <a:gd name="adj" fmla="val 17118"/>
            </a:avLst>
          </a:prstGeom>
          <a:solidFill>
            <a:srgbClr val="D41736"/>
          </a:solidFill>
          <a:ln w="25400" cap="flat" cmpd="sng">
            <a:solidFill>
              <a:srgbClr val="D417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11"/>
          <p:cNvSpPr/>
          <p:nvPr/>
        </p:nvSpPr>
        <p:spPr>
          <a:xfrm>
            <a:off x="6601876" y="4564806"/>
            <a:ext cx="294411" cy="266376"/>
          </a:xfrm>
          <a:prstGeom prst="star4">
            <a:avLst>
              <a:gd name="adj" fmla="val 17118"/>
            </a:avLst>
          </a:prstGeom>
          <a:solidFill>
            <a:srgbClr val="D41736"/>
          </a:solidFill>
          <a:ln w="25400" cap="flat" cmpd="sng">
            <a:solidFill>
              <a:srgbClr val="D417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6" name="Google Shape;556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8913" y="6481002"/>
            <a:ext cx="913624" cy="26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Aspect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4867</TotalTime>
  <Words>308</Words>
  <Application>Microsoft Office PowerPoint</Application>
  <PresentationFormat>On-screen Show (4:3)</PresentationFormat>
  <Paragraphs>65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 Black</vt:lpstr>
      <vt:lpstr>Arial</vt:lpstr>
      <vt:lpstr>Courier New</vt:lpstr>
      <vt:lpstr>Angsana New</vt:lpstr>
      <vt:lpstr>Calibri</vt:lpstr>
      <vt:lpstr>Aldhabi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lina hariri</dc:creator>
  <cp:lastModifiedBy>Mahasweta Sarkar</cp:lastModifiedBy>
  <cp:revision>19</cp:revision>
  <dcterms:modified xsi:type="dcterms:W3CDTF">2024-10-22T02:36:17Z</dcterms:modified>
</cp:coreProperties>
</file>